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102"/>
      </p:cViewPr>
      <p:guideLst>
        <p:guide orient="horz" pos="2183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8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724" y="1104325"/>
            <a:ext cx="4795752" cy="527871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33017" y="642660"/>
            <a:ext cx="862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ะห์ข้อมูลเพื่อตัดสินเลือกปัญห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โดยก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รให้คะแนน/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จัดลำดับ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71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8" y="1095911"/>
            <a:ext cx="5127966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6287" y="1604183"/>
            <a:ext cx="85935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วิเคราะห์ปัญหาการวิจัยเพื่อตัดสินเลือกหัวข้อปัญหาการวิจัยแล้ว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ชื่อเรื่องของการ วิจัย มีหลัก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ชื่อเรื่องของการวิจัย 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ตรงกับปัญห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และสื่อคว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สั้นกะทัดรัด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ไม่ควรเป็นประโยค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ชื่อเรื่องของก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รวิจัยต้องแสดงให้ทร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บตัวแปร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ชื่อเรื่องของก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รวิจัยเชิงทดลอง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66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1426" y="911112"/>
            <a:ext cx="855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รเลือกหัวข้อปัญห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รวิจัยและ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ชื่อเรื่องของก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49" y="1593358"/>
            <a:ext cx="5852101" cy="45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9" y="825367"/>
            <a:ext cx="311993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3459" y="1271180"/>
            <a:ext cx="858549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ในหน่วยนี้นิยามปัญหาของการวิจัย สามารถแบ่งออกเป็นประเด็น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9 หัวข้อ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ภูมิ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หลังของ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จุดมุ่งหม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มสำคัญ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9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ขอบเขตของก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ข้อตกลงเบื้องต้นของก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ข้อจำกัด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7.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นิย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มศัพท์เฉพ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8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9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รและง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นวิจัยที่เกี่ยวข้องกับปัญห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40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" y="935700"/>
            <a:ext cx="2281122" cy="3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57" y="1999284"/>
            <a:ext cx="344912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58" y="2638668"/>
            <a:ext cx="3694183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57" y="3309026"/>
            <a:ext cx="5127966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4" y="3979384"/>
            <a:ext cx="311993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1045450" y="1292445"/>
            <a:ext cx="0" cy="2864686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025994" y="2139779"/>
            <a:ext cx="884230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026838" y="2773230"/>
            <a:ext cx="883386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45450" y="3461985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45450" y="4132343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8" y="838021"/>
            <a:ext cx="2612816" cy="36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8" y="1447473"/>
            <a:ext cx="344912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94788" y="1921821"/>
            <a:ext cx="857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หนดปัญห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รวิจัยเป็นขั้นตอนแรกของวิธีก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งวิทย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 ซึ่งเป็นขั้นตอนหนึ่ง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ของกระบวนก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เมื่อผู้วิจัยเลือกหัวข้อที่จะ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94788" y="2649026"/>
            <a:ext cx="352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2.1.1 ความหมายของปัญหาการวิจัย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4788" y="3067929"/>
            <a:ext cx="8570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ช่องว่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Gap)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ระหว่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งสิ่งที่เป็นอยู่ กับ สิ่งที่ค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ดหวัง 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แก้ปัญหา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รปิดช่องว่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งที่มี 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กช่องว่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งมีขน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ดใหญ่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แก้ปัญห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b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จะมีคว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มย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กขึ้น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604" y="4268258"/>
            <a:ext cx="3791398" cy="1136906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611759" y="5653764"/>
            <a:ext cx="5936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แหล่งปัญหาจากประสบการณ์ของผู้วิจัยในการเป็นครูผู้สอน </a:t>
            </a:r>
          </a:p>
        </p:txBody>
      </p:sp>
    </p:spTree>
    <p:extLst>
      <p:ext uri="{BB962C8B-B14F-4D97-AF65-F5344CB8AC3E}">
        <p14:creationId xmlns:p14="http://schemas.microsoft.com/office/powerpoint/2010/main" val="36158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6635" y="939357"/>
            <a:ext cx="87199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2.1.2 แหล่งของปัญหาการวิจัย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แสวงหาชื่อเรื่องการวิจัยจะได้มาจากปัญหาที่เกิดขึ้นจริงจากแหล่งต่าง ๆ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ปัญหา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จากทฤษฎีที่ผู้วิจัย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สนใจ</a:t>
            </a:r>
          </a:p>
          <a:p>
            <a:pPr marL="457200" indent="-457200" algn="just">
              <a:buAutoNum type="arabicPeriod"/>
            </a:pPr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ปัญหาจากประสบการณ์ของผู้วิจัย เป็นประสบการณ์โดยตรงของ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ปัญหาจากงานเขียนทางวิชาการของบุคคลอื่น ๆ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ปัญหาจากข้อเสนอแนะในวิทยานิพนธ์หรืองานวิจัย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8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ปัญหาจากบทคัดย่อของวิทยานิพนธ์หรืองานวิจัยที่หน่วยงานได้รวมไว้เป็น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เล่ม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ปัญหาจากแหล่งอื่น ๆ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98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51" y="1602604"/>
            <a:ext cx="7063296" cy="266130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737690" y="4528954"/>
            <a:ext cx="561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แหล่งปัญหาจากประสบการณ์ของผู้วิจัยในการเป็นครูผู้สอน </a:t>
            </a:r>
          </a:p>
        </p:txBody>
      </p:sp>
    </p:spTree>
    <p:extLst>
      <p:ext uri="{BB962C8B-B14F-4D97-AF65-F5344CB8AC3E}">
        <p14:creationId xmlns:p14="http://schemas.microsoft.com/office/powerpoint/2010/main" val="10302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1425" y="949618"/>
            <a:ext cx="8607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2.1.3 หลักการเลือกปัญหาการ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เลือกปัญหาการวิจัยหรือหัวข้อของการวิจัย หลังจากผู้วิจัยค้นหาปัญหาการวิจัยจากแหล่ง ต่าง ๆ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จำเป็นต้อง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เลือกปัญหาการวิจัยที่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ที่สุด มีหลักการ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2956" y="2273057"/>
            <a:ext cx="86072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ปัญห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รวิจัยควรมีคว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ะสมกับ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เงินทุน</a:t>
            </a:r>
          </a:p>
          <a:p>
            <a:pPr marL="457200" indent="-457200" algn="thaiDist">
              <a:buAutoNum type="arabicPeriod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รวิจัยควรมีคว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ะสมกับคว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มรู้คว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รวิจัยควรเป็นปัญห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รถแก้ไขได้ด้วย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รวิจัยควรเป็นปัญห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แท้จริง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รวิจัยควรเป็นปัญห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ที่เกิดจ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มสนใจของผู้วิจัย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รวิจัยควรเริ่มพิจ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ใกล้ตัว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41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5" y="929137"/>
            <a:ext cx="3694183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65043" y="1507460"/>
            <a:ext cx="862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2.2.1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การกำหนด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ปัญหาทั่วไปและปัญหาเฉพาะ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5043" y="1969125"/>
            <a:ext cx="862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เป็นประโยคบอกเล่ามี 2 ระดับ ได้แก่ ปัญหาทั่วไปเขียนเป็นชื่อเรื่องหรือหัวข้อวิจัย และ ปัญหาเฉพาะเขียนเป็นวัตถุประสงค์ของการวิจัยภายใต้ปัญหาทั่วไปที่ผู้วิจัยได้กำหนดไว้ เช่น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32" y="3169454"/>
            <a:ext cx="7383588" cy="23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2896" y="937444"/>
            <a:ext cx="426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2.2.2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การกำหนด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ประเด็นหลักในการวิจัย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73195"/>
          <a:stretch/>
        </p:blipFill>
        <p:spPr>
          <a:xfrm>
            <a:off x="553806" y="1563757"/>
            <a:ext cx="7985588" cy="233668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52896" y="4065088"/>
            <a:ext cx="8587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2.2.3 ปัญหาการวิจัย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เฉพาะเจาะจง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ปัญห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ะเจ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ะจงเป็นปัญห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รวิจัยในระดับแคบ หรือปัญห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ย่อย ๆ ที่เกิดจ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 ข้อสงสัยของผู้วิจัย เรียกว่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ะเจ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ะจง ดังกล่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วแล้วในข้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งต้น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78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4677" y="1131361"/>
            <a:ext cx="85807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2.2.4 การประเมินปัญหาการวิจัย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1.ปัญห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รวิจัยต้องตรงกับคว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มต้องก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รของผู้วิจัยหรือตรงกับคว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มต้องก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รของหน่วยง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ที่ให้เงินทุนเพื่อ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รวิจัยไปใช้ประโยชน์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ปัญห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รวิจัยเป็นปัญห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ที่ผู้วิจัยมีคว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มสนใจอย่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งจริงจังและตั้งใจจริงที่จะท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ให้มีประสิทธิภาพ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4676" y="3386026"/>
            <a:ext cx="8580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2.2.5 การวิเคราะห์ปัญหาการวิจัยเพื่อตัดสินเลือกปัญหาการวิจัยที่จะ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6208" y="4054905"/>
            <a:ext cx="8580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รวิจัยเพื่อตัดสินเลือกปัญห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รวิจัยที่จะ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พิจ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โดยใช้หลักปรัชญ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ของเศรษฐกิจพอเพียง ประกอบด้วย หลักเหตุผล หลักพอประม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หลักภูมิคุ้มกันในตัวที่ดี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30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128</Words>
  <Application>Microsoft Office PowerPoint</Application>
  <PresentationFormat>นำเสนอทางหน้าจอ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Administrator</cp:lastModifiedBy>
  <cp:revision>131</cp:revision>
  <dcterms:created xsi:type="dcterms:W3CDTF">2018-10-24T06:38:00Z</dcterms:created>
  <dcterms:modified xsi:type="dcterms:W3CDTF">2020-05-22T02:25:18Z</dcterms:modified>
</cp:coreProperties>
</file>