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8" y="10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23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1548" y="881390"/>
            <a:ext cx="367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สมมุติฐาน*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Hypothesis) </a:t>
            </a:r>
            <a:endParaRPr lang="th-TH" sz="24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35" y="1536243"/>
            <a:ext cx="7270929" cy="36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8653" y="755303"/>
            <a:ext cx="860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7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ขอบเขตของการวิจัย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รระบุให้ทร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รวิจัยที่จะศึกษ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มีขอบข่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ยกว้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งขว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เพียงใด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8652" y="1586300"/>
            <a:ext cx="8603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8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การให้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นิยามเชิงปฏิบัติที่จะใช้ในการวิจัย*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Operational Definition)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29681"/>
          <a:stretch/>
        </p:blipFill>
        <p:spPr>
          <a:xfrm>
            <a:off x="2094659" y="2186510"/>
            <a:ext cx="4940818" cy="40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5527" y="832202"/>
            <a:ext cx="8672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9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ประโยชน์ที่คาดว่าจะได้รับจากการวิจัย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Expected Benefits and Application) </a:t>
            </a:r>
            <a:endParaRPr lang="th-TH" sz="24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33820"/>
          <a:stretch/>
        </p:blipFill>
        <p:spPr>
          <a:xfrm>
            <a:off x="1725785" y="1300002"/>
            <a:ext cx="5692430" cy="51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0164" y="962288"/>
            <a:ext cx="860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10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ระเบียบวิธีวิจัย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Research Methodology</a:t>
            </a:r>
            <a:r>
              <a:rPr lang="en-US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en-US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โดยทั่วไปประกอบด้วยหัวข้อย่อย 4 หัวข้อ ได้แก่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0164" y="1883603"/>
            <a:ext cx="8603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(1) ประช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และกลุ่มตัวอย่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งที่ใช้ในก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รวิจัยหรือ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แหล่งข้อมูล</a:t>
            </a:r>
          </a:p>
          <a:p>
            <a:pPr marL="457200" indent="-457200" algn="just">
              <a:buAutoNum type="arabicParenBoth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(2)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เครื่องมือที่ใช้ในก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3)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รเก็บรวบรวม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(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4)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รวิเคร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ะห์ข้อมูล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0164" y="3822595"/>
            <a:ext cx="860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11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ระยะเวลาใน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การดำเนินงาน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ผู้วิจัยต้องระบุระยะเวล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ที่จะใช้ในก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ดำเนินง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ทั้งหมดว่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จะใช้เวล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นเท่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0164" y="4653592"/>
            <a:ext cx="860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งบประมาณค่าใช้จ่ายในการวิจัย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Budget)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งบประม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ณค่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ใช้จ่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ยเพื่อก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ควร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เป็นหมวด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6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7091" y="852285"/>
            <a:ext cx="8631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13. บรรณานุกรม (</a:t>
            </a:r>
            <a:r>
              <a:rPr lang="en-US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Bibliography)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หรือเอกส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 (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References)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เป็นหัวข้อที่ใช้แสดง ร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รของวัสดุอ้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งอิงต่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7091" y="1683282"/>
            <a:ext cx="86313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ภาคผนวก*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Appendix)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เป็นหัวข้อที่อ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จมีข้อมูลเพิ่มเติมที่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จำเป็นต้อง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แนบเป็น หลักฐ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เพื่อยืนยันข้อมูลเพิ่มเติมที่ได้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ไว้ในแต่ละบทแล้ว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15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ประวัติของ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ผู้ดำเนินการวิจัย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Biography)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ข้อมูลที่ผู้ให้ทุนวิจัยมักจะใช้ประกอบ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รพิจ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ให้ทุนวิจัย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564376"/>
            <a:ext cx="4107493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77091" y="4222439"/>
            <a:ext cx="86313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4.3.1 หลักในการศึกษาค้นคว้าเอกสารและงานวิจัยที่เกี่ยวข้อง 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i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เอกส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ทฤษฎี และง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นวิจัยที่เกี่ยวข้อง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algn="just">
              <a:buAutoNum type="arabicPeriod"/>
            </a:pP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รเชื่อมโยงปัญห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กับกรอบทฤษฎีหรือกรอบแนวคิด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06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745" y="680326"/>
            <a:ext cx="87145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4.3.2 การค้นคว้าเอกสาร ทฤษฎี และงานวิจัยที่เกี่ยวข้อง </a:t>
            </a:r>
            <a:r>
              <a:rPr lang="th-TH" sz="2400" b="1" i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มีแนวทางการปฏิบัติ</a:t>
            </a:r>
            <a:r>
              <a:rPr lang="th-TH" sz="2400" b="1" i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วิธีค้นคว้า</a:t>
            </a: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การค้นคว้าข้อมูลจากอินเทอร์เน็ต </a:t>
            </a: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การค้นคว้าทุกแหล่งข้อมูล </a:t>
            </a: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วิธีเรียบเรียงเนื้อหาที่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ค้นคว้า</a:t>
            </a: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วิธีการย่อเนื้อหาที่ค้นคว้า </a:t>
            </a: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วิธีการคัดลอกเนื้อหาที่ค้นคว้า </a:t>
            </a: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7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การค้นคว้างานวิจัยที่เกี่ยวข้อง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4745" y="3850425"/>
            <a:ext cx="8714509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4.3.3 ประโยชน์ของการศึกษาเอกสารและงานวิจัยที่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</a:t>
            </a:r>
          </a:p>
          <a:p>
            <a:pPr algn="just"/>
            <a:endParaRPr lang="th-TH" sz="800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การศึกษา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เอกสารและงานวิจัยที่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เกี่ยวข้องมี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ประโยชน์ในการ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วิจัยในทุกประเภท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นำม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ใช้เป็นข้อมูลสำหรับเขียนโครงร่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งของก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</a:t>
            </a: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ข้อมูลไปใช้เขียนร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นวิจัยฉบับ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สมบูรณ์</a:t>
            </a: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ใช้เป็นหลักก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 แนวคิด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ทฤษฎี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6" y="732731"/>
            <a:ext cx="3694183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b="9175"/>
          <a:stretch/>
        </p:blipFill>
        <p:spPr>
          <a:xfrm>
            <a:off x="2534845" y="1321994"/>
            <a:ext cx="4074308" cy="4071137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748605" y="5507347"/>
            <a:ext cx="5646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ลำดับ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ขั้นตอนและความสอดคล้องในแต่ละหัวข้อการวิจัย </a:t>
            </a:r>
          </a:p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ในการ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จัดทำ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ข้อเสนอโครงการวิจัยหรือโครงร่างการวิจัย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5059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3" y="901366"/>
            <a:ext cx="344912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96002" y="1406175"/>
            <a:ext cx="8551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4.5.1 ช่วยให้ผู้วิจัยสามารถวางแผนการ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จัดทำงานวิจัย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อย่างเป็นระบบ (</a:t>
            </a:r>
            <a:r>
              <a:rPr lang="en-US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Plan) </a:t>
            </a:r>
            <a:endParaRPr lang="en-US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en-US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ขั้นตอนการวางแผน เพื่อเลือกปัญหา ตั้งเป้าหมายการแก้ปัญหา และวางแผนแก้ปัญหา ซึ่งผู้วิจัยควร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เสนอ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เค้าโครงร่างการวิจัยเพื่อพิจารณา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อนุมัติ</a:t>
            </a:r>
          </a:p>
          <a:p>
            <a:pPr marL="457200" indent="-457200" algn="thaiDist">
              <a:buAutoNum type="arabicPeriod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จัดเตรียมก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ดำเนินง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มโครงร่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รวิจัยที่ผ่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รพิจ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อนุมัติ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6002" y="3714499"/>
            <a:ext cx="8551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4.5.2 ช่วยให้ผู้วิจัยปฏิบัติงานวิจัยให้เป็นไปตามแผนงาน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ที่กำหนดอ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ย่างเป็นขั้นตอน (</a:t>
            </a:r>
            <a:r>
              <a:rPr lang="en-US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</a:t>
            </a:r>
            <a:r>
              <a:rPr lang="en-US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thaiDi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ผู้วิจัย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สามารถใช้โครงร่างการวิจัยมา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ขั้นตอนการ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วิจัยให้บรรลุวัตถุประสงค์ การวิจัยตามที่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 ควร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ดำเนิน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งานวิจัย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ตามที่กำหนด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ไว้ในโครงร่างการ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. บันทึกรายงานความก้าวหน้า</a:t>
            </a:r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การดำเนินงาน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วิจัย </a:t>
            </a:r>
          </a:p>
        </p:txBody>
      </p:sp>
    </p:spTree>
    <p:extLst>
      <p:ext uri="{BB962C8B-B14F-4D97-AF65-F5344CB8AC3E}">
        <p14:creationId xmlns:p14="http://schemas.microsoft.com/office/powerpoint/2010/main" val="39705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61088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4.5.3 ช่วยให้ผู้วิจัยตรวจสอบผลกา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รดำเนิน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งานวิจัยกับ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แผนดำเนินงาน 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Check</a:t>
            </a:r>
            <a:r>
              <a:rPr lang="en-US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thaiDist"/>
            <a:endParaRPr lang="th-TH" sz="8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ผู้วิจัย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โครงร่างการวิจัยมาใช้ในการตรวจสอบและเปรียบเทียบผลการ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ทำวิจัยที่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เกิดขึ้นระหว่างการ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ควร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  ครู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ที่ปรึกษ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และผู้เรียนควรร่วมกันห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รือเพื่อตรวจสอบว่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เมื่อปฏิบัติง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แผนง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ผู้เรียน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ควรร่วมกันคิดสภ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ที่เกิดขึ้นและเมื่อแก้ไขปัญห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แล้วให้ทบทวนผลของ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แก้ไขว่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มเป้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ยที่กลุ่มตั้งใจ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หรือไม่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ในกรณีผลก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รวิจัยไม่ตรงต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ดหวังไว้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3780979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4.5.4 ช่วย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ให้ผู้วิจัยสามารถ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ปรับปรุงดำเนินการ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วิจัยให้เหมาะสมตามผลการประเมิน (</a:t>
            </a:r>
            <a:r>
              <a:rPr lang="en-US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Action</a:t>
            </a:r>
            <a:r>
              <a:rPr lang="en-US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เป็นมาตรฐาน และปรับปรุงการ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จัดทำ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วิจัยให้ดียิ่งขึ้น ควร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ในกรณีผลก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รวิจัยไม่บรรลุแผนง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ไว้ในโครงร่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รวิจัยให้ห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เหตุและ 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งแผนแก้ไขใหม่ 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กบรรลุแผนให้รักษ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นไว้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ให้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ผลจ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กขั้นก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รตรวจสอบผลม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วิจัยให้เหม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ะสม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29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90" y="1014813"/>
            <a:ext cx="3201219" cy="31044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544781" y="4631062"/>
            <a:ext cx="605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การประยุกต์ใช้วงจร 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PDCA </a:t>
            </a:r>
            <a:r>
              <a:rPr lang="th-TH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ใน</a:t>
            </a:r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การปฏิบัติงานวิจัยอย่างมีคุณภาพ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5385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9" y="703337"/>
            <a:ext cx="2281122" cy="3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10" y="1709917"/>
            <a:ext cx="440375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05" y="2381281"/>
            <a:ext cx="440375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10" y="3037904"/>
            <a:ext cx="4107493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05" y="3694526"/>
            <a:ext cx="3694183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04" y="4351148"/>
            <a:ext cx="3449124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92" y="5007770"/>
            <a:ext cx="7055525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ตัวเชื่อมต่อตรง 12"/>
          <p:cNvCxnSpPr/>
          <p:nvPr/>
        </p:nvCxnSpPr>
        <p:spPr>
          <a:xfrm>
            <a:off x="1079318" y="1075264"/>
            <a:ext cx="0" cy="407300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98830" y="1863876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79318" y="2515470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079318" y="3167064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079318" y="3818658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079318" y="4470252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1066436" y="5121848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6128" y="1492562"/>
            <a:ext cx="8488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4.6.1 แนวทางในการประยุกต์ใช้หลักปรัชญาของเศรษฐกิจ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พอเพียง</a:t>
            </a: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ในทาง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สายกลางสู่ความพอเพียง เกิดความสมดุลใน 4 ด้าน ได้แก่ วัตถุ สังคม วัฒนธรรม และสิ่งแวดล้อม พิจารณาจาก 3 ห่วง 2 เงื่อนไข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thaiDi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หลักความ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พอประมาณ</a:t>
            </a:r>
          </a:p>
          <a:p>
            <a:pPr algn="ju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หลักความมี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เหตุผล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หลักภูมิคุ้มกัน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ดี 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เงื่อนไข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เงื่อนไขคุณธรรม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8" y="926944"/>
            <a:ext cx="7055525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309" y="582818"/>
            <a:ext cx="8631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4.6.2 การวิเคราะห์โครงร่างการวิจัยเพื่อตัดสิน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เลือกทำการ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4458"/>
          <a:stretch/>
        </p:blipFill>
        <p:spPr>
          <a:xfrm>
            <a:off x="2505212" y="1086048"/>
            <a:ext cx="4133576" cy="5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4" y="783091"/>
            <a:ext cx="2612816" cy="36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4" y="1378198"/>
            <a:ext cx="440375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-85196" y="197153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itchFamily="34" charset="-34"/>
              </a:rPr>
              <a:t>	1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ผู้วิจัย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จำเป็นต้อง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มีการวางแผนงานเกี่ยวกับเรื่องที่จะ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ทำ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การวิจัยไว้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ล่วงหน้า</a:t>
            </a:r>
            <a:endParaRPr lang="th-TH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85196" y="29043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itchFamily="34" charset="-34"/>
              </a:rPr>
              <a:t>	2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ผู้วิจัยควรจัดหาที่ปรึกษาการวิจัยหรือผู้ทรงคุณวุฒิที่เกี่ยวข้องกับสาขาวิชาที่จะ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ทำ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วิจัย</a:t>
            </a:r>
            <a:endParaRPr lang="th-TH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85196" y="383721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itchFamily="34" charset="-34"/>
              </a:rPr>
              <a:t>	3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ผู้วิจัยควรศึกษาค้นคว้าองค์ความรู้และงานวิจัยที่เกี่ยวข้องกับงานวิจัยที่ตนเอง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สนใจ</a:t>
            </a:r>
            <a:endParaRPr lang="th-TH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85196" y="47700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itchFamily="34" charset="-34"/>
              </a:rPr>
              <a:t>	4</a:t>
            </a:r>
            <a:r>
              <a:rPr lang="th-TH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ผู้วิจัยควรศึกษาหาแหล่งเงินทุน เพื่อสนับสนุนการ</a:t>
            </a:r>
            <a:r>
              <a:rPr lang="th-TH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วิจัย</a:t>
            </a:r>
            <a:endParaRPr lang="th-TH" sz="24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8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36010" y="2408654"/>
            <a:ext cx="4294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1. ชื่อ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เรื่อง </a:t>
            </a:r>
          </a:p>
          <a:p>
            <a:pPr marL="457200" indent="-457200" algn="just">
              <a:buAutoNum type="arabicPeriod"/>
            </a:pPr>
            <a:endParaRPr lang="th-TH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และที่มาของปัญหาการวิจัย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3. วัตถุประสงค์ของการ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4. คำถาม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ของการวิจัย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5. ทฤษฎีและงานวิจัยที่เกี่ยวข้อง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6. สมมุติฐาน* และกรอบแนวความคิดในการวิจัย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*</a:t>
            </a: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7.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ขอบเขตของการวิจัย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30919" y="240865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8. การให้คำนิยามเชิงปฏิบัติที่จะใช้ในการวิจัย*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9. ประโยชน์ที่คาดว่าจะได้รับจากการ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10.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ระเบียบวิธีวิจัย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11. ระยะเวลาในการดำเนินงาน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12. งบประมาณค่าใช้จ่ายในการ</a:t>
            </a:r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13.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บรรณานุกรม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14. ภาคผนวก*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49174" y="5948084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15. ประวัติของผู้ดำเนินการวิจัย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0" y="652350"/>
            <a:ext cx="4403759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68590" y="1085215"/>
            <a:ext cx="859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4.2.1 หัวข้อขององค์ประกอบของโครงร่างการวิจัยหรือโครงการวิจัย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องค์ประกอบ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ของโครงร่างการวิจัยเพื่อ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นำไป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เขียนข้อเสนอโครงการวิจัย ควรมีองค์ประกอบ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(* ไม่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จำเป็นต้อง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มีทุกโครงการ)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76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8654" y="1086254"/>
            <a:ext cx="8575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4.2.2 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รายละเอียด</a:t>
            </a:r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ขององค์ประกอบของโครงร่างการวิจัยหรือโครงการวิจัย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544129"/>
            <a:ext cx="267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ชื่อเรื่อง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Title)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67609"/>
          <a:stretch/>
        </p:blipFill>
        <p:spPr>
          <a:xfrm>
            <a:off x="501268" y="2208220"/>
            <a:ext cx="8141464" cy="29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2454" y="721361"/>
            <a:ext cx="865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ความสำคัญ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และที่มาของปัญหาการวิจัย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Background and Rationale) </a:t>
            </a:r>
            <a:endParaRPr lang="th-TH" sz="24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87" y="1252301"/>
            <a:ext cx="5580825" cy="50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8461" y="978372"/>
            <a:ext cx="4775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วัตถุประสงค์ของการวิจัย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Objectives) </a:t>
            </a:r>
            <a:endParaRPr lang="th-TH" sz="24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59943"/>
          <a:stretch/>
        </p:blipFill>
        <p:spPr>
          <a:xfrm>
            <a:off x="657824" y="1715077"/>
            <a:ext cx="7828352" cy="32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5527" y="998457"/>
            <a:ext cx="8589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221E1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คำถาม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ของการวิจัย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Research Question) </a:t>
            </a:r>
            <a:endParaRPr lang="th-TH" sz="24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7" y="1777567"/>
            <a:ext cx="8350118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3235" y="859910"/>
            <a:ext cx="8603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ทฤษฎีและงานวิจัยที่เกี่ยวข้อง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Review of Related Literatures) </a:t>
            </a:r>
            <a:endParaRPr lang="th-TH" sz="2400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35174"/>
          <a:stretch/>
        </p:blipFill>
        <p:spPr>
          <a:xfrm>
            <a:off x="1201394" y="1429670"/>
            <a:ext cx="6727354" cy="41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282</Words>
  <Application>Microsoft Office PowerPoint</Application>
  <PresentationFormat>นำเสนอทางหน้าจอ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8" baseType="lpstr">
      <vt:lpstr>Angsana New</vt:lpstr>
      <vt:lpstr>Arial</vt:lpstr>
      <vt:lpstr>Calibri</vt:lpstr>
      <vt:lpstr>Calibri Light</vt:lpstr>
      <vt:lpstr>Cordia New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Administrator</cp:lastModifiedBy>
  <cp:revision>152</cp:revision>
  <dcterms:created xsi:type="dcterms:W3CDTF">2018-10-24T06:38:00Z</dcterms:created>
  <dcterms:modified xsi:type="dcterms:W3CDTF">2020-05-22T02:35:29Z</dcterms:modified>
</cp:coreProperties>
</file>