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8"/>
  </p:notesMasterIdLst>
  <p:sldIdLst>
    <p:sldId id="256" r:id="rId2"/>
    <p:sldId id="257" r:id="rId3"/>
    <p:sldId id="288" r:id="rId4"/>
    <p:sldId id="287" r:id="rId5"/>
    <p:sldId id="264" r:id="rId6"/>
    <p:sldId id="289" r:id="rId7"/>
    <p:sldId id="259" r:id="rId8"/>
    <p:sldId id="265" r:id="rId9"/>
    <p:sldId id="262" r:id="rId10"/>
    <p:sldId id="266" r:id="rId11"/>
    <p:sldId id="295" r:id="rId12"/>
    <p:sldId id="290" r:id="rId13"/>
    <p:sldId id="263" r:id="rId14"/>
    <p:sldId id="292" r:id="rId15"/>
    <p:sldId id="261" r:id="rId16"/>
    <p:sldId id="291" r:id="rId17"/>
    <p:sldId id="268" r:id="rId18"/>
    <p:sldId id="272" r:id="rId19"/>
    <p:sldId id="273" r:id="rId20"/>
    <p:sldId id="275" r:id="rId21"/>
    <p:sldId id="293" r:id="rId22"/>
    <p:sldId id="277" r:id="rId23"/>
    <p:sldId id="278" r:id="rId24"/>
    <p:sldId id="283" r:id="rId25"/>
    <p:sldId id="281" r:id="rId26"/>
    <p:sldId id="284" r:id="rId27"/>
  </p:sldIdLst>
  <p:sldSz cx="12192000" cy="6858000"/>
  <p:notesSz cx="6858000" cy="9144000"/>
  <p:embeddedFontLst>
    <p:embeddedFont>
      <p:font typeface="Angsana New" panose="02020603050405020304" pitchFamily="18" charset="-34"/>
      <p:regular r:id="rId29"/>
      <p:bold r:id="rId30"/>
      <p:italic r:id="rId31"/>
      <p:boldItalic r:id="rId32"/>
    </p:embeddedFont>
    <p:embeddedFont>
      <p:font typeface="AngsanaUPC" panose="02020603050405020304" pitchFamily="18" charset="-34"/>
      <p:regular r:id="rId33"/>
      <p:bold r:id="rId34"/>
      <p:italic r:id="rId35"/>
      <p:boldItalic r:id="rId36"/>
    </p:embeddedFont>
    <p:embeddedFont>
      <p:font typeface="Arvo" panose="020B0604020202020204" charset="0"/>
      <p:regular r:id="rId37"/>
      <p:bold r:id="rId38"/>
      <p:italic r:id="rId39"/>
      <p:boldItalic r:id="rId40"/>
    </p:embeddedFont>
    <p:embeddedFont>
      <p:font typeface="Fira Sans Extra Condensed" panose="020B0604020202020204" charset="0"/>
      <p:regular r:id="rId41"/>
      <p:bold r:id="rId42"/>
      <p:italic r:id="rId43"/>
      <p:boldItalic r:id="rId44"/>
    </p:embeddedFont>
    <p:embeddedFont>
      <p:font typeface="Fira Sans Extra Condensed Medium" panose="020B0604020202020204" charset="0"/>
      <p:regular r:id="rId45"/>
      <p:bold r:id="rId46"/>
      <p:italic r:id="rId47"/>
      <p:boldItalic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  <p:embeddedFont>
      <p:font typeface="TH SarabunPSK" panose="020B0500040200020003" pitchFamily="34" charset="-34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920" userDrawn="1">
          <p15:clr>
            <a:srgbClr val="9AA0A6"/>
          </p15:clr>
        </p15:guide>
        <p15:guide id="2" pos="606" userDrawn="1">
          <p15:clr>
            <a:srgbClr val="9AA0A6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F8F8"/>
    <a:srgbClr val="FECB5E"/>
    <a:srgbClr val="140ECB"/>
    <a:srgbClr val="716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FAB4E2-381D-45B4-8AF6-02038D96B298}">
  <a:tblStyle styleId="{E2FAB4E2-381D-45B4-8AF6-02038D96B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8" y="96"/>
      </p:cViewPr>
      <p:guideLst>
        <p:guide pos="1920"/>
        <p:guide pos="60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5369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9899f81a2_1_1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9899f81a2_1_1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907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510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58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7" name="Google Shape;2787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8" name="Google Shape;2788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949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252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365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5981587379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5981587379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373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7" name="Google Shape;2787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8" name="Google Shape;2788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014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" name="Google Shape;2873;g5981587379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4" name="Google Shape;2874;g5981587379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740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g598158737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7" name="Google Shape;3067;g598158737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108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g598158737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7" name="Google Shape;3067;g598158737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40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974b2c536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974b2c536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5866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" name="Google Shape;3318;g5981587379_0_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9" name="Google Shape;3319;g5981587379_0_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700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109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5981587379_0_1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5981587379_0_1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500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3" name="Google Shape;3983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000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4" name="Google Shape;4504;g54dda1946d_4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5" name="Google Shape;4505;g54dda1946d_4_2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56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598158737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598158737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42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14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057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01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3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g59815873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6" name="Google Shape;1796;g59815873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508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g59815873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6" name="Google Shape;1796;g59815873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5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463329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0" name="Google Shape;10;p2"/>
          <p:cNvSpPr/>
          <p:nvPr/>
        </p:nvSpPr>
        <p:spPr>
          <a:xfrm>
            <a:off x="10463329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1" name="Google Shape;11;p2"/>
          <p:cNvSpPr/>
          <p:nvPr/>
        </p:nvSpPr>
        <p:spPr>
          <a:xfrm flipH="1">
            <a:off x="1526030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2" name="Google Shape;12;p2"/>
          <p:cNvSpPr/>
          <p:nvPr/>
        </p:nvSpPr>
        <p:spPr>
          <a:xfrm flipH="1">
            <a:off x="1526030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3" name="Google Shape;13;p2"/>
          <p:cNvSpPr/>
          <p:nvPr/>
        </p:nvSpPr>
        <p:spPr>
          <a:xfrm>
            <a:off x="10463329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616201" y="1602233"/>
            <a:ext cx="6959600" cy="25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7385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704404" y="4393651"/>
            <a:ext cx="27832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2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2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2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2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2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2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2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2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2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">
  <p:cSld name="CUSTOM_1_1_1_1_1_1_1_1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 flipH="1">
            <a:off x="4188999" y="1641967"/>
            <a:ext cx="3814000" cy="237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43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908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 flipH="1">
            <a:off x="4091396" y="3834167"/>
            <a:ext cx="4009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1_1_1_1_1_1_1_1_1_1_1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 flipH="1">
            <a:off x="3014267" y="488700"/>
            <a:ext cx="6163200" cy="163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9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9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9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9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9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9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9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92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S 2">
  <p:cSld name="CUSTOM_1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ctrTitle"/>
          </p:nvPr>
        </p:nvSpPr>
        <p:spPr>
          <a:xfrm flipH="1">
            <a:off x="1236234" y="37723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 flipH="1">
            <a:off x="1283034" y="4441167"/>
            <a:ext cx="2833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ctrTitle" idx="2"/>
          </p:nvPr>
        </p:nvSpPr>
        <p:spPr>
          <a:xfrm flipH="1">
            <a:off x="4640117" y="37723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3"/>
          </p:nvPr>
        </p:nvSpPr>
        <p:spPr>
          <a:xfrm flipH="1">
            <a:off x="4686917" y="4441167"/>
            <a:ext cx="2833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ctrTitle" idx="4"/>
          </p:nvPr>
        </p:nvSpPr>
        <p:spPr>
          <a:xfrm flipH="1">
            <a:off x="8129067" y="37723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5"/>
          </p:nvPr>
        </p:nvSpPr>
        <p:spPr>
          <a:xfrm flipH="1">
            <a:off x="8175867" y="4441167"/>
            <a:ext cx="2833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 idx="6"/>
          </p:nvPr>
        </p:nvSpPr>
        <p:spPr>
          <a:xfrm>
            <a:off x="833006" y="697900"/>
            <a:ext cx="62980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">
  <p:cSld name="CUSTOM_8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>
            <a:off x="977306" y="736600"/>
            <a:ext cx="4775200" cy="540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31" name="Google Shape;131;p20"/>
          <p:cNvSpPr/>
          <p:nvPr/>
        </p:nvSpPr>
        <p:spPr>
          <a:xfrm>
            <a:off x="10651596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32" name="Google Shape;132;p20"/>
          <p:cNvSpPr/>
          <p:nvPr/>
        </p:nvSpPr>
        <p:spPr>
          <a:xfrm>
            <a:off x="10651596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33" name="Google Shape;133;p20"/>
          <p:cNvSpPr/>
          <p:nvPr/>
        </p:nvSpPr>
        <p:spPr>
          <a:xfrm>
            <a:off x="9929" y="201065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34" name="Google Shape;134;p20"/>
          <p:cNvSpPr/>
          <p:nvPr/>
        </p:nvSpPr>
        <p:spPr>
          <a:xfrm flipH="1">
            <a:off x="1511099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35" name="Google Shape;135;p20"/>
          <p:cNvSpPr/>
          <p:nvPr/>
        </p:nvSpPr>
        <p:spPr>
          <a:xfrm flipH="1">
            <a:off x="1511099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36" name="Google Shape;136;p20"/>
          <p:cNvSpPr/>
          <p:nvPr/>
        </p:nvSpPr>
        <p:spPr>
          <a:xfrm>
            <a:off x="10651596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37" name="Google Shape;137;p20"/>
          <p:cNvSpPr/>
          <p:nvPr/>
        </p:nvSpPr>
        <p:spPr>
          <a:xfrm>
            <a:off x="9929" y="3225490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1302838" y="1777167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hasCustomPrompt="1"/>
          </p:nvPr>
        </p:nvSpPr>
        <p:spPr>
          <a:xfrm>
            <a:off x="216164" y="1077100"/>
            <a:ext cx="634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3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2"/>
          </p:nvPr>
        </p:nvSpPr>
        <p:spPr>
          <a:xfrm>
            <a:off x="1302838" y="3371233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3" hasCustomPrompt="1"/>
          </p:nvPr>
        </p:nvSpPr>
        <p:spPr>
          <a:xfrm>
            <a:off x="216164" y="2671167"/>
            <a:ext cx="634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3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4"/>
          </p:nvPr>
        </p:nvSpPr>
        <p:spPr>
          <a:xfrm>
            <a:off x="1302838" y="4965300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23"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 idx="5" hasCustomPrompt="1"/>
          </p:nvPr>
        </p:nvSpPr>
        <p:spPr>
          <a:xfrm>
            <a:off x="216164" y="4265233"/>
            <a:ext cx="634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3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443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6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ctrTitle"/>
          </p:nvPr>
        </p:nvSpPr>
        <p:spPr>
          <a:xfrm>
            <a:off x="1751366" y="3973033"/>
            <a:ext cx="33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54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1"/>
          </p:nvPr>
        </p:nvSpPr>
        <p:spPr>
          <a:xfrm>
            <a:off x="1751367" y="4588300"/>
            <a:ext cx="31464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">
  <p:cSld name="CUSTOM_14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ctrTitle"/>
          </p:nvPr>
        </p:nvSpPr>
        <p:spPr>
          <a:xfrm flipH="1">
            <a:off x="1414103" y="4558617"/>
            <a:ext cx="4251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1"/>
          </p:nvPr>
        </p:nvSpPr>
        <p:spPr>
          <a:xfrm flipH="1">
            <a:off x="1835663" y="5199300"/>
            <a:ext cx="3427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ctrTitle" idx="2"/>
          </p:nvPr>
        </p:nvSpPr>
        <p:spPr>
          <a:xfrm flipH="1">
            <a:off x="6424691" y="4558617"/>
            <a:ext cx="4251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ubTitle" idx="3"/>
          </p:nvPr>
        </p:nvSpPr>
        <p:spPr>
          <a:xfrm flipH="1">
            <a:off x="6846238" y="5199300"/>
            <a:ext cx="3427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4"/>
          </p:nvPr>
        </p:nvSpPr>
        <p:spPr>
          <a:xfrm>
            <a:off x="833006" y="113700"/>
            <a:ext cx="62980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7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>
            <a:spLocks noGrp="1"/>
          </p:cNvSpPr>
          <p:nvPr>
            <p:ph type="subTitle" idx="1"/>
          </p:nvPr>
        </p:nvSpPr>
        <p:spPr>
          <a:xfrm flipH="1">
            <a:off x="7417700" y="4049067"/>
            <a:ext cx="39032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ctrTitle"/>
          </p:nvPr>
        </p:nvSpPr>
        <p:spPr>
          <a:xfrm flipH="1">
            <a:off x="5892801" y="491400"/>
            <a:ext cx="5486400" cy="25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385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9_1">
    <p:bg>
      <p:bgPr>
        <a:noFill/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+ 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1525255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8" name="Google Shape;18;p3"/>
          <p:cNvSpPr/>
          <p:nvPr/>
        </p:nvSpPr>
        <p:spPr>
          <a:xfrm flipH="1">
            <a:off x="1525255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19" name="Google Shape;19;p3"/>
          <p:cNvSpPr/>
          <p:nvPr/>
        </p:nvSpPr>
        <p:spPr>
          <a:xfrm>
            <a:off x="10665753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20" name="Google Shape;20;p3"/>
          <p:cNvSpPr/>
          <p:nvPr/>
        </p:nvSpPr>
        <p:spPr>
          <a:xfrm>
            <a:off x="10665753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21" name="Google Shape;21;p3"/>
          <p:cNvSpPr/>
          <p:nvPr/>
        </p:nvSpPr>
        <p:spPr>
          <a:xfrm flipH="1">
            <a:off x="1525255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flipH="1">
            <a:off x="6032300" y="4049067"/>
            <a:ext cx="39032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72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 flipH="1">
            <a:off x="5892801" y="1126400"/>
            <a:ext cx="5486400" cy="25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385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4771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 flipH="1">
            <a:off x="3979604" y="4197467"/>
            <a:ext cx="4046800" cy="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477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477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477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477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477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477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477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477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 flipH="1">
            <a:off x="1525255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42" name="Google Shape;42;p5"/>
          <p:cNvSpPr/>
          <p:nvPr/>
        </p:nvSpPr>
        <p:spPr>
          <a:xfrm flipH="1">
            <a:off x="1525255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43" name="Google Shape;43;p5"/>
          <p:cNvSpPr/>
          <p:nvPr/>
        </p:nvSpPr>
        <p:spPr>
          <a:xfrm>
            <a:off x="10665753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44" name="Google Shape;44;p5"/>
          <p:cNvSpPr/>
          <p:nvPr/>
        </p:nvSpPr>
        <p:spPr>
          <a:xfrm>
            <a:off x="10665753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45" name="Google Shape;45;p5"/>
          <p:cNvSpPr/>
          <p:nvPr/>
        </p:nvSpPr>
        <p:spPr>
          <a:xfrm flipH="1">
            <a:off x="1525255" y="12175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 flipH="1">
            <a:off x="3035599" y="1947467"/>
            <a:ext cx="6057600" cy="16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954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69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69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69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69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69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69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69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69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 1">
  <p:cSld name="TITLE_1_1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2388433" y="2713333"/>
            <a:ext cx="7464000" cy="4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2978800" y="3205067"/>
            <a:ext cx="62344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62722" lvl="0" indent="-375148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125445" lvl="1" indent="-375148" rtl="0">
              <a:spcBef>
                <a:spcPts val="1969"/>
              </a:spcBef>
              <a:spcAft>
                <a:spcPts val="0"/>
              </a:spcAft>
              <a:buSzPts val="1200"/>
              <a:buChar char="○"/>
              <a:defRPr/>
            </a:lvl2pPr>
            <a:lvl3pPr marL="1688167" lvl="2" indent="-375148" rtl="0">
              <a:spcBef>
                <a:spcPts val="1969"/>
              </a:spcBef>
              <a:spcAft>
                <a:spcPts val="0"/>
              </a:spcAft>
              <a:buSzPts val="1200"/>
              <a:buChar char="■"/>
              <a:defRPr/>
            </a:lvl3pPr>
            <a:lvl4pPr marL="2250888" lvl="3" indent="-375148" rtl="0">
              <a:spcBef>
                <a:spcPts val="1969"/>
              </a:spcBef>
              <a:spcAft>
                <a:spcPts val="0"/>
              </a:spcAft>
              <a:buSzPts val="1200"/>
              <a:buChar char="●"/>
              <a:defRPr/>
            </a:lvl4pPr>
            <a:lvl5pPr marL="2813612" lvl="4" indent="-375148" rtl="0">
              <a:spcBef>
                <a:spcPts val="1969"/>
              </a:spcBef>
              <a:spcAft>
                <a:spcPts val="0"/>
              </a:spcAft>
              <a:buSzPts val="1200"/>
              <a:buChar char="○"/>
              <a:defRPr/>
            </a:lvl5pPr>
            <a:lvl6pPr marL="3376334" lvl="5" indent="-375148" rtl="0">
              <a:spcBef>
                <a:spcPts val="1969"/>
              </a:spcBef>
              <a:spcAft>
                <a:spcPts val="0"/>
              </a:spcAft>
              <a:buSzPts val="1200"/>
              <a:buChar char="■"/>
              <a:defRPr/>
            </a:lvl6pPr>
            <a:lvl7pPr marL="3939056" lvl="6" indent="-375148" rtl="0">
              <a:spcBef>
                <a:spcPts val="1969"/>
              </a:spcBef>
              <a:spcAft>
                <a:spcPts val="0"/>
              </a:spcAft>
              <a:buSzPts val="1200"/>
              <a:buChar char="●"/>
              <a:defRPr/>
            </a:lvl7pPr>
            <a:lvl8pPr marL="4501778" lvl="7" indent="-375148" rtl="0">
              <a:spcBef>
                <a:spcPts val="1969"/>
              </a:spcBef>
              <a:spcAft>
                <a:spcPts val="0"/>
              </a:spcAft>
              <a:buSzPts val="1200"/>
              <a:buChar char="○"/>
              <a:defRPr/>
            </a:lvl8pPr>
            <a:lvl9pPr marL="5064501" lvl="8" indent="-375148" rtl="0">
              <a:spcBef>
                <a:spcPts val="1969"/>
              </a:spcBef>
              <a:spcAft>
                <a:spcPts val="1969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820307" y="685200"/>
            <a:ext cx="62980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1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5346803" y="3698051"/>
            <a:ext cx="6845200" cy="22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59" name="Google Shape;59;p8"/>
          <p:cNvSpPr/>
          <p:nvPr/>
        </p:nvSpPr>
        <p:spPr>
          <a:xfrm>
            <a:off x="5346803" y="929451"/>
            <a:ext cx="6845200" cy="22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60" name="Google Shape;60;p8"/>
          <p:cNvSpPr txBox="1">
            <a:spLocks noGrp="1"/>
          </p:cNvSpPr>
          <p:nvPr>
            <p:ph type="ctrTitle"/>
          </p:nvPr>
        </p:nvSpPr>
        <p:spPr>
          <a:xfrm flipH="1">
            <a:off x="6951220" y="929435"/>
            <a:ext cx="4251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 flipH="1">
            <a:off x="6947167" y="1570117"/>
            <a:ext cx="4104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ctrTitle" idx="2"/>
          </p:nvPr>
        </p:nvSpPr>
        <p:spPr>
          <a:xfrm flipH="1">
            <a:off x="6980404" y="3698035"/>
            <a:ext cx="4251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215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ubTitle" idx="3"/>
          </p:nvPr>
        </p:nvSpPr>
        <p:spPr>
          <a:xfrm flipH="1">
            <a:off x="6919022" y="4338717"/>
            <a:ext cx="4104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 idx="4"/>
          </p:nvPr>
        </p:nvSpPr>
        <p:spPr>
          <a:xfrm>
            <a:off x="811813" y="2831200"/>
            <a:ext cx="35672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_1_1_1_1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959434" y="4104133"/>
            <a:ext cx="10272000" cy="161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 flipH="1">
            <a:off x="1642635" y="39755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 flipH="1">
            <a:off x="1819034" y="4628933"/>
            <a:ext cx="25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ctrTitle" idx="2"/>
          </p:nvPr>
        </p:nvSpPr>
        <p:spPr>
          <a:xfrm flipH="1">
            <a:off x="4640117" y="39755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3"/>
          </p:nvPr>
        </p:nvSpPr>
        <p:spPr>
          <a:xfrm flipH="1">
            <a:off x="4816517" y="4628933"/>
            <a:ext cx="25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ctrTitle" idx="4"/>
          </p:nvPr>
        </p:nvSpPr>
        <p:spPr>
          <a:xfrm flipH="1">
            <a:off x="7621067" y="39755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215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5"/>
          </p:nvPr>
        </p:nvSpPr>
        <p:spPr>
          <a:xfrm flipH="1">
            <a:off x="7797467" y="4628933"/>
            <a:ext cx="25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 idx="6"/>
          </p:nvPr>
        </p:nvSpPr>
        <p:spPr>
          <a:xfrm>
            <a:off x="820307" y="685200"/>
            <a:ext cx="62980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CUSTOM_1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1" y="-12499"/>
            <a:ext cx="3626400" cy="68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76" name="Google Shape;76;p10"/>
          <p:cNvSpPr txBox="1">
            <a:spLocks noGrp="1"/>
          </p:cNvSpPr>
          <p:nvPr>
            <p:ph type="ctrTitle"/>
          </p:nvPr>
        </p:nvSpPr>
        <p:spPr>
          <a:xfrm>
            <a:off x="5282000" y="2701043"/>
            <a:ext cx="309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54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"/>
          </p:nvPr>
        </p:nvSpPr>
        <p:spPr>
          <a:xfrm>
            <a:off x="5282004" y="3316309"/>
            <a:ext cx="2541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title" idx="2" hasCustomPrompt="1"/>
          </p:nvPr>
        </p:nvSpPr>
        <p:spPr>
          <a:xfrm>
            <a:off x="2100039" y="3043800"/>
            <a:ext cx="2929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00"/>
              <a:buNone/>
              <a:defRPr sz="8369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6769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6769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6769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6769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6769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6769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6769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6769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+  TITLE">
  <p:cSld name="CUSTOM_1_1_1_1_1_1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ctrTitle"/>
          </p:nvPr>
        </p:nvSpPr>
        <p:spPr>
          <a:xfrm flipH="1">
            <a:off x="833201" y="4151333"/>
            <a:ext cx="338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54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215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1"/>
          </p:nvPr>
        </p:nvSpPr>
        <p:spPr>
          <a:xfrm flipH="1">
            <a:off x="833012" y="4758013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3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S 2">
  <p:cSld name="CUSTOM_1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ctrTitle"/>
          </p:nvPr>
        </p:nvSpPr>
        <p:spPr>
          <a:xfrm flipH="1">
            <a:off x="1515719" y="3542617"/>
            <a:ext cx="4251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1"/>
          </p:nvPr>
        </p:nvSpPr>
        <p:spPr>
          <a:xfrm flipH="1">
            <a:off x="1927716" y="4183300"/>
            <a:ext cx="3427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ctrTitle" idx="2"/>
          </p:nvPr>
        </p:nvSpPr>
        <p:spPr>
          <a:xfrm flipH="1">
            <a:off x="6424698" y="3542617"/>
            <a:ext cx="4251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1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3"/>
          </p:nvPr>
        </p:nvSpPr>
        <p:spPr>
          <a:xfrm flipH="1">
            <a:off x="6836697" y="4183300"/>
            <a:ext cx="3427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3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title" idx="4"/>
          </p:nvPr>
        </p:nvSpPr>
        <p:spPr>
          <a:xfrm>
            <a:off x="833006" y="685200"/>
            <a:ext cx="62980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vo"/>
              <a:buNone/>
              <a:defRPr sz="2800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5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762125"/>
            <a:ext cx="9048750" cy="3333750"/>
          </a:xfrm>
          <a:prstGeom prst="rect">
            <a:avLst/>
          </a:prstGeom>
        </p:spPr>
      </p:pic>
      <p:sp>
        <p:nvSpPr>
          <p:cNvPr id="174" name="Google Shape;174;p30"/>
          <p:cNvSpPr/>
          <p:nvPr/>
        </p:nvSpPr>
        <p:spPr>
          <a:xfrm rot="10800000">
            <a:off x="165513" y="-501472"/>
            <a:ext cx="3481762" cy="2114548"/>
          </a:xfrm>
          <a:custGeom>
            <a:avLst/>
            <a:gdLst/>
            <a:ahLst/>
            <a:cxnLst/>
            <a:rect l="l" t="t" r="r" b="b"/>
            <a:pathLst>
              <a:path w="282399" h="187511" extrusionOk="0">
                <a:moveTo>
                  <a:pt x="146637" y="1"/>
                </a:moveTo>
                <a:cubicBezTo>
                  <a:pt x="118086" y="1"/>
                  <a:pt x="89551" y="1375"/>
                  <a:pt x="61124" y="4122"/>
                </a:cubicBezTo>
                <a:cubicBezTo>
                  <a:pt x="60422" y="4190"/>
                  <a:pt x="59797" y="4211"/>
                  <a:pt x="59244" y="4211"/>
                </a:cubicBezTo>
                <a:cubicBezTo>
                  <a:pt x="58290" y="4211"/>
                  <a:pt x="57550" y="4147"/>
                  <a:pt x="57000" y="4147"/>
                </a:cubicBezTo>
                <a:cubicBezTo>
                  <a:pt x="55571" y="4147"/>
                  <a:pt x="55419" y="4576"/>
                  <a:pt x="56106" y="7661"/>
                </a:cubicBezTo>
                <a:lnTo>
                  <a:pt x="55993" y="7643"/>
                </a:lnTo>
                <a:lnTo>
                  <a:pt x="55993" y="7643"/>
                </a:lnTo>
                <a:cubicBezTo>
                  <a:pt x="56911" y="14665"/>
                  <a:pt x="62398" y="21107"/>
                  <a:pt x="60918" y="28036"/>
                </a:cubicBezTo>
                <a:cubicBezTo>
                  <a:pt x="60225" y="31201"/>
                  <a:pt x="58147" y="33860"/>
                  <a:pt x="56012" y="36294"/>
                </a:cubicBezTo>
                <a:cubicBezTo>
                  <a:pt x="47379" y="46088"/>
                  <a:pt x="36892" y="54010"/>
                  <a:pt x="27266" y="62830"/>
                </a:cubicBezTo>
                <a:cubicBezTo>
                  <a:pt x="17641" y="71631"/>
                  <a:pt x="8652" y="81725"/>
                  <a:pt x="4326" y="94028"/>
                </a:cubicBezTo>
                <a:cubicBezTo>
                  <a:pt x="0" y="106332"/>
                  <a:pt x="1199" y="121276"/>
                  <a:pt x="10132" y="130789"/>
                </a:cubicBezTo>
                <a:cubicBezTo>
                  <a:pt x="16517" y="137605"/>
                  <a:pt x="26012" y="140957"/>
                  <a:pt x="32042" y="148111"/>
                </a:cubicBezTo>
                <a:cubicBezTo>
                  <a:pt x="36686" y="153616"/>
                  <a:pt x="38821" y="160864"/>
                  <a:pt x="43465" y="166388"/>
                </a:cubicBezTo>
                <a:cubicBezTo>
                  <a:pt x="48016" y="171837"/>
                  <a:pt x="54607" y="175152"/>
                  <a:pt x="61180" y="177793"/>
                </a:cubicBezTo>
                <a:cubicBezTo>
                  <a:pt x="77375" y="184249"/>
                  <a:pt x="94558" y="187511"/>
                  <a:pt x="111805" y="187511"/>
                </a:cubicBezTo>
                <a:cubicBezTo>
                  <a:pt x="121621" y="187511"/>
                  <a:pt x="131457" y="186454"/>
                  <a:pt x="141143" y="184328"/>
                </a:cubicBezTo>
                <a:cubicBezTo>
                  <a:pt x="163353" y="179422"/>
                  <a:pt x="184589" y="168879"/>
                  <a:pt x="207323" y="168598"/>
                </a:cubicBezTo>
                <a:cubicBezTo>
                  <a:pt x="207648" y="168594"/>
                  <a:pt x="207974" y="168592"/>
                  <a:pt x="208300" y="168592"/>
                </a:cubicBezTo>
                <a:cubicBezTo>
                  <a:pt x="212694" y="168592"/>
                  <a:pt x="217158" y="168916"/>
                  <a:pt x="221563" y="168916"/>
                </a:cubicBezTo>
                <a:cubicBezTo>
                  <a:pt x="226409" y="168916"/>
                  <a:pt x="231183" y="168524"/>
                  <a:pt x="235713" y="166875"/>
                </a:cubicBezTo>
                <a:cubicBezTo>
                  <a:pt x="244327" y="163729"/>
                  <a:pt x="250750" y="156444"/>
                  <a:pt x="255956" y="148897"/>
                </a:cubicBezTo>
                <a:cubicBezTo>
                  <a:pt x="275020" y="121238"/>
                  <a:pt x="282398" y="85807"/>
                  <a:pt x="276013" y="52830"/>
                </a:cubicBezTo>
                <a:cubicBezTo>
                  <a:pt x="273953" y="42287"/>
                  <a:pt x="270395" y="31688"/>
                  <a:pt x="263147" y="23748"/>
                </a:cubicBezTo>
                <a:cubicBezTo>
                  <a:pt x="254402" y="14159"/>
                  <a:pt x="241443" y="9646"/>
                  <a:pt x="228803" y="6762"/>
                </a:cubicBezTo>
                <a:cubicBezTo>
                  <a:pt x="206930" y="1762"/>
                  <a:pt x="184402" y="508"/>
                  <a:pt x="161986" y="133"/>
                </a:cubicBezTo>
                <a:cubicBezTo>
                  <a:pt x="156869" y="45"/>
                  <a:pt x="151753" y="1"/>
                  <a:pt x="146637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175" name="Google Shape;175;p30"/>
          <p:cNvGrpSpPr/>
          <p:nvPr/>
        </p:nvGrpSpPr>
        <p:grpSpPr>
          <a:xfrm rot="10800000">
            <a:off x="9950447" y="4338559"/>
            <a:ext cx="3542953" cy="2224001"/>
            <a:chOff x="236700" y="391800"/>
            <a:chExt cx="7184050" cy="4930425"/>
          </a:xfrm>
        </p:grpSpPr>
        <p:sp>
          <p:nvSpPr>
            <p:cNvPr id="176" name="Google Shape;176;p30"/>
            <p:cNvSpPr/>
            <p:nvPr/>
          </p:nvSpPr>
          <p:spPr>
            <a:xfrm>
              <a:off x="309275" y="518025"/>
              <a:ext cx="7059975" cy="4687775"/>
            </a:xfrm>
            <a:custGeom>
              <a:avLst/>
              <a:gdLst/>
              <a:ahLst/>
              <a:cxnLst/>
              <a:rect l="l" t="t" r="r" b="b"/>
              <a:pathLst>
                <a:path w="282399" h="187511" extrusionOk="0">
                  <a:moveTo>
                    <a:pt x="146637" y="1"/>
                  </a:moveTo>
                  <a:cubicBezTo>
                    <a:pt x="118086" y="1"/>
                    <a:pt x="89551" y="1375"/>
                    <a:pt x="61124" y="4122"/>
                  </a:cubicBezTo>
                  <a:cubicBezTo>
                    <a:pt x="60422" y="4190"/>
                    <a:pt x="59797" y="4211"/>
                    <a:pt x="59244" y="4211"/>
                  </a:cubicBezTo>
                  <a:cubicBezTo>
                    <a:pt x="58290" y="4211"/>
                    <a:pt x="57550" y="4147"/>
                    <a:pt x="57000" y="4147"/>
                  </a:cubicBezTo>
                  <a:cubicBezTo>
                    <a:pt x="55571" y="4147"/>
                    <a:pt x="55419" y="4576"/>
                    <a:pt x="56106" y="7661"/>
                  </a:cubicBezTo>
                  <a:lnTo>
                    <a:pt x="55993" y="7643"/>
                  </a:lnTo>
                  <a:lnTo>
                    <a:pt x="55993" y="7643"/>
                  </a:lnTo>
                  <a:cubicBezTo>
                    <a:pt x="56911" y="14665"/>
                    <a:pt x="62398" y="21107"/>
                    <a:pt x="60918" y="28036"/>
                  </a:cubicBezTo>
                  <a:cubicBezTo>
                    <a:pt x="60225" y="31201"/>
                    <a:pt x="58147" y="33860"/>
                    <a:pt x="56012" y="36294"/>
                  </a:cubicBezTo>
                  <a:cubicBezTo>
                    <a:pt x="47379" y="46088"/>
                    <a:pt x="36892" y="54010"/>
                    <a:pt x="27266" y="62830"/>
                  </a:cubicBezTo>
                  <a:cubicBezTo>
                    <a:pt x="17641" y="71631"/>
                    <a:pt x="8652" y="81725"/>
                    <a:pt x="4326" y="94028"/>
                  </a:cubicBezTo>
                  <a:cubicBezTo>
                    <a:pt x="0" y="106332"/>
                    <a:pt x="1199" y="121276"/>
                    <a:pt x="10132" y="130789"/>
                  </a:cubicBezTo>
                  <a:cubicBezTo>
                    <a:pt x="16517" y="137605"/>
                    <a:pt x="26012" y="140957"/>
                    <a:pt x="32042" y="148111"/>
                  </a:cubicBezTo>
                  <a:cubicBezTo>
                    <a:pt x="36686" y="153616"/>
                    <a:pt x="38821" y="160864"/>
                    <a:pt x="43465" y="166388"/>
                  </a:cubicBezTo>
                  <a:cubicBezTo>
                    <a:pt x="48016" y="171837"/>
                    <a:pt x="54607" y="175152"/>
                    <a:pt x="61180" y="177793"/>
                  </a:cubicBezTo>
                  <a:cubicBezTo>
                    <a:pt x="77375" y="184249"/>
                    <a:pt x="94558" y="187511"/>
                    <a:pt x="111805" y="187511"/>
                  </a:cubicBezTo>
                  <a:cubicBezTo>
                    <a:pt x="121621" y="187511"/>
                    <a:pt x="131457" y="186454"/>
                    <a:pt x="141143" y="184328"/>
                  </a:cubicBezTo>
                  <a:cubicBezTo>
                    <a:pt x="163353" y="179422"/>
                    <a:pt x="184589" y="168879"/>
                    <a:pt x="207323" y="168598"/>
                  </a:cubicBezTo>
                  <a:cubicBezTo>
                    <a:pt x="207648" y="168594"/>
                    <a:pt x="207974" y="168592"/>
                    <a:pt x="208300" y="168592"/>
                  </a:cubicBezTo>
                  <a:cubicBezTo>
                    <a:pt x="212694" y="168592"/>
                    <a:pt x="217158" y="168916"/>
                    <a:pt x="221563" y="168916"/>
                  </a:cubicBezTo>
                  <a:cubicBezTo>
                    <a:pt x="226409" y="168916"/>
                    <a:pt x="231183" y="168524"/>
                    <a:pt x="235713" y="166875"/>
                  </a:cubicBezTo>
                  <a:cubicBezTo>
                    <a:pt x="244327" y="163729"/>
                    <a:pt x="250750" y="156444"/>
                    <a:pt x="255956" y="148897"/>
                  </a:cubicBezTo>
                  <a:cubicBezTo>
                    <a:pt x="275020" y="121238"/>
                    <a:pt x="282398" y="85807"/>
                    <a:pt x="276013" y="52830"/>
                  </a:cubicBezTo>
                  <a:cubicBezTo>
                    <a:pt x="273953" y="42287"/>
                    <a:pt x="270395" y="31688"/>
                    <a:pt x="263147" y="23748"/>
                  </a:cubicBezTo>
                  <a:cubicBezTo>
                    <a:pt x="254402" y="14159"/>
                    <a:pt x="241443" y="9646"/>
                    <a:pt x="228803" y="6762"/>
                  </a:cubicBezTo>
                  <a:cubicBezTo>
                    <a:pt x="206930" y="1762"/>
                    <a:pt x="184402" y="508"/>
                    <a:pt x="161986" y="133"/>
                  </a:cubicBezTo>
                  <a:cubicBezTo>
                    <a:pt x="156869" y="45"/>
                    <a:pt x="151753" y="1"/>
                    <a:pt x="146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236700" y="391800"/>
              <a:ext cx="7184050" cy="4930425"/>
            </a:xfrm>
            <a:custGeom>
              <a:avLst/>
              <a:gdLst/>
              <a:ahLst/>
              <a:cxnLst/>
              <a:rect l="l" t="t" r="r" b="b"/>
              <a:pathLst>
                <a:path w="287362" h="197217" extrusionOk="0">
                  <a:moveTo>
                    <a:pt x="241144" y="9433"/>
                  </a:moveTo>
                  <a:lnTo>
                    <a:pt x="241144" y="9433"/>
                  </a:lnTo>
                  <a:cubicBezTo>
                    <a:pt x="241268" y="9471"/>
                    <a:pt x="241392" y="9508"/>
                    <a:pt x="241515" y="9544"/>
                  </a:cubicBezTo>
                  <a:lnTo>
                    <a:pt x="241515" y="9544"/>
                  </a:lnTo>
                  <a:cubicBezTo>
                    <a:pt x="241391" y="9507"/>
                    <a:pt x="241268" y="9470"/>
                    <a:pt x="241144" y="9433"/>
                  </a:cubicBezTo>
                  <a:close/>
                  <a:moveTo>
                    <a:pt x="241515" y="9544"/>
                  </a:moveTo>
                  <a:cubicBezTo>
                    <a:pt x="241983" y="9686"/>
                    <a:pt x="242450" y="9831"/>
                    <a:pt x="242916" y="9980"/>
                  </a:cubicBezTo>
                  <a:lnTo>
                    <a:pt x="242916" y="9980"/>
                  </a:lnTo>
                  <a:cubicBezTo>
                    <a:pt x="242452" y="9822"/>
                    <a:pt x="241988" y="9685"/>
                    <a:pt x="241515" y="9544"/>
                  </a:cubicBezTo>
                  <a:close/>
                  <a:moveTo>
                    <a:pt x="242916" y="9980"/>
                  </a:moveTo>
                  <a:lnTo>
                    <a:pt x="242916" y="9980"/>
                  </a:lnTo>
                  <a:cubicBezTo>
                    <a:pt x="242931" y="9985"/>
                    <a:pt x="242946" y="9990"/>
                    <a:pt x="242960" y="9995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3191" y="10068"/>
                    <a:pt x="243054" y="10024"/>
                    <a:pt x="242916" y="9980"/>
                  </a:cubicBezTo>
                  <a:close/>
                  <a:moveTo>
                    <a:pt x="229165" y="13744"/>
                  </a:moveTo>
                  <a:lnTo>
                    <a:pt x="229402" y="13797"/>
                  </a:lnTo>
                  <a:cubicBezTo>
                    <a:pt x="231069" y="14152"/>
                    <a:pt x="232698" y="14527"/>
                    <a:pt x="234327" y="14958"/>
                  </a:cubicBezTo>
                  <a:cubicBezTo>
                    <a:pt x="237586" y="15782"/>
                    <a:pt x="240788" y="16718"/>
                    <a:pt x="243897" y="17860"/>
                  </a:cubicBezTo>
                  <a:cubicBezTo>
                    <a:pt x="247005" y="18965"/>
                    <a:pt x="250002" y="20295"/>
                    <a:pt x="252904" y="21849"/>
                  </a:cubicBezTo>
                  <a:cubicBezTo>
                    <a:pt x="255751" y="23385"/>
                    <a:pt x="258410" y="25201"/>
                    <a:pt x="260882" y="27298"/>
                  </a:cubicBezTo>
                  <a:cubicBezTo>
                    <a:pt x="265732" y="31456"/>
                    <a:pt x="269309" y="36886"/>
                    <a:pt x="271799" y="42860"/>
                  </a:cubicBezTo>
                  <a:cubicBezTo>
                    <a:pt x="273054" y="45856"/>
                    <a:pt x="274084" y="48946"/>
                    <a:pt x="274889" y="52111"/>
                  </a:cubicBezTo>
                  <a:cubicBezTo>
                    <a:pt x="275713" y="55276"/>
                    <a:pt x="276331" y="58516"/>
                    <a:pt x="276874" y="61755"/>
                  </a:cubicBezTo>
                  <a:cubicBezTo>
                    <a:pt x="280882" y="87692"/>
                    <a:pt x="276612" y="114227"/>
                    <a:pt x="264646" y="137579"/>
                  </a:cubicBezTo>
                  <a:cubicBezTo>
                    <a:pt x="270601" y="125856"/>
                    <a:pt x="274683" y="113272"/>
                    <a:pt x="276706" y="100276"/>
                  </a:cubicBezTo>
                  <a:cubicBezTo>
                    <a:pt x="278785" y="87261"/>
                    <a:pt x="278766" y="74003"/>
                    <a:pt x="276650" y="60988"/>
                  </a:cubicBezTo>
                  <a:cubicBezTo>
                    <a:pt x="276125" y="57748"/>
                    <a:pt x="275451" y="54546"/>
                    <a:pt x="274608" y="51400"/>
                  </a:cubicBezTo>
                  <a:cubicBezTo>
                    <a:pt x="273785" y="48272"/>
                    <a:pt x="272717" y="45201"/>
                    <a:pt x="271444" y="42242"/>
                  </a:cubicBezTo>
                  <a:cubicBezTo>
                    <a:pt x="270189" y="39302"/>
                    <a:pt x="268635" y="36531"/>
                    <a:pt x="266799" y="33928"/>
                  </a:cubicBezTo>
                  <a:cubicBezTo>
                    <a:pt x="266706" y="33759"/>
                    <a:pt x="266575" y="33591"/>
                    <a:pt x="266462" y="33441"/>
                  </a:cubicBezTo>
                  <a:lnTo>
                    <a:pt x="266107" y="32973"/>
                  </a:lnTo>
                  <a:lnTo>
                    <a:pt x="265376" y="32036"/>
                  </a:lnTo>
                  <a:lnTo>
                    <a:pt x="264627" y="31137"/>
                  </a:lnTo>
                  <a:cubicBezTo>
                    <a:pt x="264365" y="30838"/>
                    <a:pt x="264122" y="30538"/>
                    <a:pt x="263841" y="30257"/>
                  </a:cubicBezTo>
                  <a:cubicBezTo>
                    <a:pt x="262755" y="29096"/>
                    <a:pt x="261612" y="28010"/>
                    <a:pt x="260414" y="26999"/>
                  </a:cubicBezTo>
                  <a:cubicBezTo>
                    <a:pt x="257960" y="24958"/>
                    <a:pt x="255301" y="23179"/>
                    <a:pt x="252474" y="21680"/>
                  </a:cubicBezTo>
                  <a:cubicBezTo>
                    <a:pt x="249608" y="20164"/>
                    <a:pt x="246631" y="18853"/>
                    <a:pt x="243578" y="17767"/>
                  </a:cubicBezTo>
                  <a:cubicBezTo>
                    <a:pt x="240507" y="16662"/>
                    <a:pt x="237361" y="15725"/>
                    <a:pt x="234159" y="14920"/>
                  </a:cubicBezTo>
                  <a:cubicBezTo>
                    <a:pt x="232548" y="14508"/>
                    <a:pt x="230938" y="14134"/>
                    <a:pt x="229309" y="13778"/>
                  </a:cubicBezTo>
                  <a:cubicBezTo>
                    <a:pt x="229261" y="13767"/>
                    <a:pt x="229213" y="13755"/>
                    <a:pt x="229165" y="13744"/>
                  </a:cubicBezTo>
                  <a:close/>
                  <a:moveTo>
                    <a:pt x="246801" y="170526"/>
                  </a:moveTo>
                  <a:cubicBezTo>
                    <a:pt x="246563" y="170692"/>
                    <a:pt x="246324" y="170858"/>
                    <a:pt x="246088" y="171025"/>
                  </a:cubicBezTo>
                  <a:cubicBezTo>
                    <a:pt x="245264" y="171512"/>
                    <a:pt x="244477" y="172036"/>
                    <a:pt x="243635" y="172467"/>
                  </a:cubicBezTo>
                  <a:cubicBezTo>
                    <a:pt x="244721" y="171873"/>
                    <a:pt x="245774" y="171223"/>
                    <a:pt x="246801" y="170526"/>
                  </a:cubicBezTo>
                  <a:close/>
                  <a:moveTo>
                    <a:pt x="144350" y="0"/>
                  </a:moveTo>
                  <a:cubicBezTo>
                    <a:pt x="138908" y="0"/>
                    <a:pt x="133456" y="52"/>
                    <a:pt x="127998" y="164"/>
                  </a:cubicBezTo>
                  <a:cubicBezTo>
                    <a:pt x="120357" y="351"/>
                    <a:pt x="113278" y="707"/>
                    <a:pt x="106724" y="1175"/>
                  </a:cubicBezTo>
                  <a:cubicBezTo>
                    <a:pt x="100188" y="1643"/>
                    <a:pt x="94196" y="2242"/>
                    <a:pt x="88746" y="2860"/>
                  </a:cubicBezTo>
                  <a:cubicBezTo>
                    <a:pt x="106034" y="1916"/>
                    <a:pt x="123596" y="1422"/>
                    <a:pt x="141345" y="1422"/>
                  </a:cubicBezTo>
                  <a:cubicBezTo>
                    <a:pt x="151398" y="1422"/>
                    <a:pt x="161511" y="1580"/>
                    <a:pt x="171668" y="1905"/>
                  </a:cubicBezTo>
                  <a:cubicBezTo>
                    <a:pt x="178709" y="2130"/>
                    <a:pt x="185751" y="2486"/>
                    <a:pt x="192867" y="3029"/>
                  </a:cubicBezTo>
                  <a:cubicBezTo>
                    <a:pt x="199964" y="3553"/>
                    <a:pt x="207061" y="4321"/>
                    <a:pt x="214159" y="5370"/>
                  </a:cubicBezTo>
                  <a:cubicBezTo>
                    <a:pt x="221256" y="6381"/>
                    <a:pt x="228316" y="7767"/>
                    <a:pt x="235357" y="9508"/>
                  </a:cubicBezTo>
                  <a:cubicBezTo>
                    <a:pt x="238915" y="10407"/>
                    <a:pt x="242417" y="11456"/>
                    <a:pt x="245863" y="12710"/>
                  </a:cubicBezTo>
                  <a:cubicBezTo>
                    <a:pt x="249365" y="13965"/>
                    <a:pt x="252773" y="15482"/>
                    <a:pt x="256050" y="17280"/>
                  </a:cubicBezTo>
                  <a:cubicBezTo>
                    <a:pt x="259365" y="19115"/>
                    <a:pt x="262474" y="21325"/>
                    <a:pt x="265301" y="23871"/>
                  </a:cubicBezTo>
                  <a:cubicBezTo>
                    <a:pt x="268148" y="26437"/>
                    <a:pt x="270638" y="29396"/>
                    <a:pt x="272680" y="32635"/>
                  </a:cubicBezTo>
                  <a:cubicBezTo>
                    <a:pt x="273710" y="34227"/>
                    <a:pt x="274646" y="35875"/>
                    <a:pt x="275489" y="37579"/>
                  </a:cubicBezTo>
                  <a:cubicBezTo>
                    <a:pt x="275882" y="38441"/>
                    <a:pt x="276294" y="39302"/>
                    <a:pt x="276650" y="40164"/>
                  </a:cubicBezTo>
                  <a:cubicBezTo>
                    <a:pt x="276837" y="40594"/>
                    <a:pt x="277024" y="41025"/>
                    <a:pt x="277211" y="41456"/>
                  </a:cubicBezTo>
                  <a:lnTo>
                    <a:pt x="277717" y="42767"/>
                  </a:lnTo>
                  <a:cubicBezTo>
                    <a:pt x="277886" y="43197"/>
                    <a:pt x="278035" y="43628"/>
                    <a:pt x="278204" y="44077"/>
                  </a:cubicBezTo>
                  <a:cubicBezTo>
                    <a:pt x="278354" y="44508"/>
                    <a:pt x="278522" y="44958"/>
                    <a:pt x="278672" y="45388"/>
                  </a:cubicBezTo>
                  <a:cubicBezTo>
                    <a:pt x="278953" y="46287"/>
                    <a:pt x="279253" y="47167"/>
                    <a:pt x="279496" y="48047"/>
                  </a:cubicBezTo>
                  <a:cubicBezTo>
                    <a:pt x="280039" y="49826"/>
                    <a:pt x="280489" y="51624"/>
                    <a:pt x="280901" y="53422"/>
                  </a:cubicBezTo>
                  <a:cubicBezTo>
                    <a:pt x="281107" y="54302"/>
                    <a:pt x="281313" y="55201"/>
                    <a:pt x="281481" y="56100"/>
                  </a:cubicBezTo>
                  <a:lnTo>
                    <a:pt x="281762" y="57448"/>
                  </a:lnTo>
                  <a:lnTo>
                    <a:pt x="281987" y="58815"/>
                  </a:lnTo>
                  <a:cubicBezTo>
                    <a:pt x="282155" y="59714"/>
                    <a:pt x="282324" y="60613"/>
                    <a:pt x="282455" y="61512"/>
                  </a:cubicBezTo>
                  <a:cubicBezTo>
                    <a:pt x="282586" y="62411"/>
                    <a:pt x="282736" y="63328"/>
                    <a:pt x="282848" y="64227"/>
                  </a:cubicBezTo>
                  <a:cubicBezTo>
                    <a:pt x="283354" y="67860"/>
                    <a:pt x="283653" y="71493"/>
                    <a:pt x="283822" y="75145"/>
                  </a:cubicBezTo>
                  <a:cubicBezTo>
                    <a:pt x="284009" y="78797"/>
                    <a:pt x="284047" y="82448"/>
                    <a:pt x="283897" y="86100"/>
                  </a:cubicBezTo>
                  <a:cubicBezTo>
                    <a:pt x="283747" y="89752"/>
                    <a:pt x="283466" y="93385"/>
                    <a:pt x="283017" y="97018"/>
                  </a:cubicBezTo>
                  <a:cubicBezTo>
                    <a:pt x="282155" y="104246"/>
                    <a:pt x="280676" y="111400"/>
                    <a:pt x="278635" y="118385"/>
                  </a:cubicBezTo>
                  <a:cubicBezTo>
                    <a:pt x="277623" y="121886"/>
                    <a:pt x="276444" y="125313"/>
                    <a:pt x="275133" y="128703"/>
                  </a:cubicBezTo>
                  <a:cubicBezTo>
                    <a:pt x="273841" y="132092"/>
                    <a:pt x="272399" y="135426"/>
                    <a:pt x="270807" y="138684"/>
                  </a:cubicBezTo>
                  <a:cubicBezTo>
                    <a:pt x="269234" y="141943"/>
                    <a:pt x="267511" y="145145"/>
                    <a:pt x="265657" y="148253"/>
                  </a:cubicBezTo>
                  <a:cubicBezTo>
                    <a:pt x="265189" y="149021"/>
                    <a:pt x="264740" y="149808"/>
                    <a:pt x="264253" y="150557"/>
                  </a:cubicBezTo>
                  <a:lnTo>
                    <a:pt x="262792" y="152842"/>
                  </a:lnTo>
                  <a:lnTo>
                    <a:pt x="261275" y="155089"/>
                  </a:lnTo>
                  <a:cubicBezTo>
                    <a:pt x="261032" y="155463"/>
                    <a:pt x="260769" y="155838"/>
                    <a:pt x="260507" y="156212"/>
                  </a:cubicBezTo>
                  <a:cubicBezTo>
                    <a:pt x="260245" y="156568"/>
                    <a:pt x="259983" y="156943"/>
                    <a:pt x="259721" y="157317"/>
                  </a:cubicBezTo>
                  <a:cubicBezTo>
                    <a:pt x="258653" y="158778"/>
                    <a:pt x="257530" y="160220"/>
                    <a:pt x="256350" y="161624"/>
                  </a:cubicBezTo>
                  <a:cubicBezTo>
                    <a:pt x="255189" y="163048"/>
                    <a:pt x="253934" y="164396"/>
                    <a:pt x="252605" y="165707"/>
                  </a:cubicBezTo>
                  <a:cubicBezTo>
                    <a:pt x="252268" y="166025"/>
                    <a:pt x="251949" y="166362"/>
                    <a:pt x="251612" y="166680"/>
                  </a:cubicBezTo>
                  <a:lnTo>
                    <a:pt x="250563" y="167617"/>
                  </a:lnTo>
                  <a:cubicBezTo>
                    <a:pt x="250208" y="167916"/>
                    <a:pt x="249852" y="168216"/>
                    <a:pt x="249496" y="168516"/>
                  </a:cubicBezTo>
                  <a:cubicBezTo>
                    <a:pt x="249140" y="168815"/>
                    <a:pt x="248766" y="169096"/>
                    <a:pt x="248391" y="169377"/>
                  </a:cubicBezTo>
                  <a:cubicBezTo>
                    <a:pt x="248191" y="169532"/>
                    <a:pt x="247989" y="169683"/>
                    <a:pt x="247785" y="169831"/>
                  </a:cubicBezTo>
                  <a:lnTo>
                    <a:pt x="247785" y="169831"/>
                  </a:lnTo>
                  <a:cubicBezTo>
                    <a:pt x="248377" y="169352"/>
                    <a:pt x="249000" y="168903"/>
                    <a:pt x="249571" y="168403"/>
                  </a:cubicBezTo>
                  <a:cubicBezTo>
                    <a:pt x="249871" y="168160"/>
                    <a:pt x="250189" y="167898"/>
                    <a:pt x="250489" y="167636"/>
                  </a:cubicBezTo>
                  <a:lnTo>
                    <a:pt x="251369" y="166830"/>
                  </a:lnTo>
                  <a:lnTo>
                    <a:pt x="251818" y="166437"/>
                  </a:lnTo>
                  <a:lnTo>
                    <a:pt x="252230" y="166006"/>
                  </a:lnTo>
                  <a:lnTo>
                    <a:pt x="253092" y="165182"/>
                  </a:lnTo>
                  <a:lnTo>
                    <a:pt x="253916" y="164302"/>
                  </a:lnTo>
                  <a:lnTo>
                    <a:pt x="254309" y="163871"/>
                  </a:lnTo>
                  <a:lnTo>
                    <a:pt x="254721" y="163441"/>
                  </a:lnTo>
                  <a:lnTo>
                    <a:pt x="255507" y="162542"/>
                  </a:lnTo>
                  <a:lnTo>
                    <a:pt x="256275" y="161643"/>
                  </a:lnTo>
                  <a:cubicBezTo>
                    <a:pt x="256781" y="161025"/>
                    <a:pt x="257268" y="160407"/>
                    <a:pt x="257754" y="159789"/>
                  </a:cubicBezTo>
                  <a:cubicBezTo>
                    <a:pt x="258728" y="158534"/>
                    <a:pt x="259683" y="157280"/>
                    <a:pt x="260563" y="155988"/>
                  </a:cubicBezTo>
                  <a:cubicBezTo>
                    <a:pt x="261032" y="155332"/>
                    <a:pt x="261462" y="154677"/>
                    <a:pt x="261893" y="154021"/>
                  </a:cubicBezTo>
                  <a:cubicBezTo>
                    <a:pt x="262324" y="153366"/>
                    <a:pt x="262773" y="152710"/>
                    <a:pt x="263185" y="152055"/>
                  </a:cubicBezTo>
                  <a:lnTo>
                    <a:pt x="264459" y="150051"/>
                  </a:lnTo>
                  <a:lnTo>
                    <a:pt x="265676" y="148010"/>
                  </a:lnTo>
                  <a:cubicBezTo>
                    <a:pt x="266088" y="147336"/>
                    <a:pt x="266481" y="146624"/>
                    <a:pt x="266856" y="145931"/>
                  </a:cubicBezTo>
                  <a:cubicBezTo>
                    <a:pt x="267249" y="145257"/>
                    <a:pt x="267642" y="144546"/>
                    <a:pt x="268017" y="143853"/>
                  </a:cubicBezTo>
                  <a:cubicBezTo>
                    <a:pt x="280264" y="120988"/>
                    <a:pt x="285507" y="95032"/>
                    <a:pt x="283148" y="69209"/>
                  </a:cubicBezTo>
                  <a:lnTo>
                    <a:pt x="282904" y="66830"/>
                  </a:lnTo>
                  <a:lnTo>
                    <a:pt x="282623" y="64471"/>
                  </a:lnTo>
                  <a:cubicBezTo>
                    <a:pt x="282511" y="63684"/>
                    <a:pt x="282399" y="62898"/>
                    <a:pt x="282286" y="62111"/>
                  </a:cubicBezTo>
                  <a:cubicBezTo>
                    <a:pt x="282155" y="61343"/>
                    <a:pt x="282062" y="60557"/>
                    <a:pt x="281912" y="59770"/>
                  </a:cubicBezTo>
                  <a:cubicBezTo>
                    <a:pt x="281406" y="56662"/>
                    <a:pt x="280751" y="53572"/>
                    <a:pt x="279946" y="50538"/>
                  </a:cubicBezTo>
                  <a:cubicBezTo>
                    <a:pt x="279159" y="47486"/>
                    <a:pt x="278185" y="44489"/>
                    <a:pt x="277024" y="41549"/>
                  </a:cubicBezTo>
                  <a:cubicBezTo>
                    <a:pt x="275863" y="38628"/>
                    <a:pt x="274459" y="35800"/>
                    <a:pt x="272792" y="33122"/>
                  </a:cubicBezTo>
                  <a:cubicBezTo>
                    <a:pt x="272492" y="32654"/>
                    <a:pt x="272211" y="32186"/>
                    <a:pt x="271893" y="31718"/>
                  </a:cubicBezTo>
                  <a:lnTo>
                    <a:pt x="270919" y="30332"/>
                  </a:lnTo>
                  <a:cubicBezTo>
                    <a:pt x="270245" y="29433"/>
                    <a:pt x="269571" y="28534"/>
                    <a:pt x="268822" y="27673"/>
                  </a:cubicBezTo>
                  <a:lnTo>
                    <a:pt x="268260" y="27036"/>
                  </a:lnTo>
                  <a:cubicBezTo>
                    <a:pt x="268092" y="26830"/>
                    <a:pt x="267886" y="26624"/>
                    <a:pt x="267680" y="26418"/>
                  </a:cubicBezTo>
                  <a:lnTo>
                    <a:pt x="266519" y="25201"/>
                  </a:lnTo>
                  <a:cubicBezTo>
                    <a:pt x="266125" y="24808"/>
                    <a:pt x="265713" y="24433"/>
                    <a:pt x="265301" y="24059"/>
                  </a:cubicBezTo>
                  <a:cubicBezTo>
                    <a:pt x="264871" y="23684"/>
                    <a:pt x="264477" y="23291"/>
                    <a:pt x="264047" y="22935"/>
                  </a:cubicBezTo>
                  <a:cubicBezTo>
                    <a:pt x="260676" y="20107"/>
                    <a:pt x="256949" y="17729"/>
                    <a:pt x="252979" y="15819"/>
                  </a:cubicBezTo>
                  <a:lnTo>
                    <a:pt x="251519" y="15126"/>
                  </a:lnTo>
                  <a:lnTo>
                    <a:pt x="250039" y="14471"/>
                  </a:lnTo>
                  <a:lnTo>
                    <a:pt x="249309" y="14152"/>
                  </a:lnTo>
                  <a:cubicBezTo>
                    <a:pt x="249047" y="14040"/>
                    <a:pt x="248803" y="13946"/>
                    <a:pt x="248560" y="13853"/>
                  </a:cubicBezTo>
                  <a:lnTo>
                    <a:pt x="247062" y="13253"/>
                  </a:lnTo>
                  <a:cubicBezTo>
                    <a:pt x="246575" y="13066"/>
                    <a:pt x="246069" y="12898"/>
                    <a:pt x="245563" y="12710"/>
                  </a:cubicBezTo>
                  <a:cubicBezTo>
                    <a:pt x="245077" y="12542"/>
                    <a:pt x="244571" y="12336"/>
                    <a:pt x="244065" y="12186"/>
                  </a:cubicBezTo>
                  <a:cubicBezTo>
                    <a:pt x="243073" y="11849"/>
                    <a:pt x="242062" y="11512"/>
                    <a:pt x="241050" y="11212"/>
                  </a:cubicBezTo>
                  <a:cubicBezTo>
                    <a:pt x="237043" y="9976"/>
                    <a:pt x="233017" y="8984"/>
                    <a:pt x="228990" y="8141"/>
                  </a:cubicBezTo>
                  <a:cubicBezTo>
                    <a:pt x="224964" y="7298"/>
                    <a:pt x="220957" y="6531"/>
                    <a:pt x="216949" y="5931"/>
                  </a:cubicBezTo>
                  <a:lnTo>
                    <a:pt x="215432" y="5688"/>
                  </a:lnTo>
                  <a:lnTo>
                    <a:pt x="213934" y="5482"/>
                  </a:lnTo>
                  <a:cubicBezTo>
                    <a:pt x="212942" y="5332"/>
                    <a:pt x="211930" y="5182"/>
                    <a:pt x="210938" y="5051"/>
                  </a:cubicBezTo>
                  <a:cubicBezTo>
                    <a:pt x="208934" y="4789"/>
                    <a:pt x="206930" y="4564"/>
                    <a:pt x="204945" y="4321"/>
                  </a:cubicBezTo>
                  <a:cubicBezTo>
                    <a:pt x="202942" y="4096"/>
                    <a:pt x="200957" y="3909"/>
                    <a:pt x="198953" y="3722"/>
                  </a:cubicBezTo>
                  <a:lnTo>
                    <a:pt x="195975" y="3459"/>
                  </a:lnTo>
                  <a:lnTo>
                    <a:pt x="194496" y="3347"/>
                  </a:lnTo>
                  <a:lnTo>
                    <a:pt x="192998" y="3235"/>
                  </a:lnTo>
                  <a:cubicBezTo>
                    <a:pt x="189028" y="2935"/>
                    <a:pt x="185076" y="2710"/>
                    <a:pt x="181144" y="2542"/>
                  </a:cubicBezTo>
                  <a:cubicBezTo>
                    <a:pt x="177211" y="2355"/>
                    <a:pt x="173297" y="2223"/>
                    <a:pt x="169383" y="2130"/>
                  </a:cubicBezTo>
                  <a:cubicBezTo>
                    <a:pt x="165488" y="2036"/>
                    <a:pt x="161593" y="1961"/>
                    <a:pt x="157698" y="1905"/>
                  </a:cubicBezTo>
                  <a:cubicBezTo>
                    <a:pt x="153822" y="1858"/>
                    <a:pt x="149950" y="1835"/>
                    <a:pt x="146085" y="1835"/>
                  </a:cubicBezTo>
                  <a:cubicBezTo>
                    <a:pt x="142220" y="1835"/>
                    <a:pt x="138363" y="1858"/>
                    <a:pt x="134514" y="1905"/>
                  </a:cubicBezTo>
                  <a:cubicBezTo>
                    <a:pt x="119121" y="2092"/>
                    <a:pt x="103821" y="2635"/>
                    <a:pt x="88559" y="3516"/>
                  </a:cubicBezTo>
                  <a:lnTo>
                    <a:pt x="83578" y="3797"/>
                  </a:lnTo>
                  <a:cubicBezTo>
                    <a:pt x="81930" y="3890"/>
                    <a:pt x="80263" y="4021"/>
                    <a:pt x="78597" y="4115"/>
                  </a:cubicBezTo>
                  <a:cubicBezTo>
                    <a:pt x="76443" y="4414"/>
                    <a:pt x="74383" y="4714"/>
                    <a:pt x="72436" y="4976"/>
                  </a:cubicBezTo>
                  <a:cubicBezTo>
                    <a:pt x="70507" y="5257"/>
                    <a:pt x="68690" y="5538"/>
                    <a:pt x="66967" y="5819"/>
                  </a:cubicBezTo>
                  <a:lnTo>
                    <a:pt x="64552" y="6250"/>
                  </a:lnTo>
                  <a:lnTo>
                    <a:pt x="63447" y="6437"/>
                  </a:lnTo>
                  <a:cubicBezTo>
                    <a:pt x="63128" y="6512"/>
                    <a:pt x="62829" y="6549"/>
                    <a:pt x="62510" y="6605"/>
                  </a:cubicBezTo>
                  <a:cubicBezTo>
                    <a:pt x="61892" y="6680"/>
                    <a:pt x="61312" y="6737"/>
                    <a:pt x="60656" y="6774"/>
                  </a:cubicBezTo>
                  <a:cubicBezTo>
                    <a:pt x="60338" y="6811"/>
                    <a:pt x="60001" y="6830"/>
                    <a:pt x="59552" y="6886"/>
                  </a:cubicBezTo>
                  <a:cubicBezTo>
                    <a:pt x="59439" y="6905"/>
                    <a:pt x="59327" y="6905"/>
                    <a:pt x="59177" y="6943"/>
                  </a:cubicBezTo>
                  <a:lnTo>
                    <a:pt x="58971" y="6980"/>
                  </a:lnTo>
                  <a:lnTo>
                    <a:pt x="58709" y="7036"/>
                  </a:lnTo>
                  <a:lnTo>
                    <a:pt x="58597" y="7074"/>
                  </a:lnTo>
                  <a:lnTo>
                    <a:pt x="58447" y="7130"/>
                  </a:lnTo>
                  <a:cubicBezTo>
                    <a:pt x="58334" y="7167"/>
                    <a:pt x="58222" y="7223"/>
                    <a:pt x="58128" y="7261"/>
                  </a:cubicBezTo>
                  <a:cubicBezTo>
                    <a:pt x="58016" y="7336"/>
                    <a:pt x="57904" y="7392"/>
                    <a:pt x="57791" y="7467"/>
                  </a:cubicBezTo>
                  <a:cubicBezTo>
                    <a:pt x="57660" y="7542"/>
                    <a:pt x="57548" y="7635"/>
                    <a:pt x="57435" y="7729"/>
                  </a:cubicBezTo>
                  <a:cubicBezTo>
                    <a:pt x="57323" y="7823"/>
                    <a:pt x="57229" y="7935"/>
                    <a:pt x="57136" y="8047"/>
                  </a:cubicBezTo>
                  <a:cubicBezTo>
                    <a:pt x="57042" y="8160"/>
                    <a:pt x="56967" y="8291"/>
                    <a:pt x="56911" y="8403"/>
                  </a:cubicBezTo>
                  <a:cubicBezTo>
                    <a:pt x="56836" y="8516"/>
                    <a:pt x="56780" y="8647"/>
                    <a:pt x="56724" y="8759"/>
                  </a:cubicBezTo>
                  <a:cubicBezTo>
                    <a:pt x="56686" y="8853"/>
                    <a:pt x="56649" y="8965"/>
                    <a:pt x="56630" y="9059"/>
                  </a:cubicBezTo>
                  <a:lnTo>
                    <a:pt x="56593" y="9208"/>
                  </a:lnTo>
                  <a:lnTo>
                    <a:pt x="56555" y="9340"/>
                  </a:lnTo>
                  <a:cubicBezTo>
                    <a:pt x="56555" y="9414"/>
                    <a:pt x="56537" y="9489"/>
                    <a:pt x="56518" y="9564"/>
                  </a:cubicBezTo>
                  <a:cubicBezTo>
                    <a:pt x="56518" y="9695"/>
                    <a:pt x="56518" y="9826"/>
                    <a:pt x="56518" y="9958"/>
                  </a:cubicBezTo>
                  <a:cubicBezTo>
                    <a:pt x="56518" y="10089"/>
                    <a:pt x="56537" y="10182"/>
                    <a:pt x="56537" y="10276"/>
                  </a:cubicBezTo>
                  <a:cubicBezTo>
                    <a:pt x="56537" y="10370"/>
                    <a:pt x="56555" y="10463"/>
                    <a:pt x="56574" y="10538"/>
                  </a:cubicBezTo>
                  <a:cubicBezTo>
                    <a:pt x="56593" y="10688"/>
                    <a:pt x="56630" y="10838"/>
                    <a:pt x="56668" y="10988"/>
                  </a:cubicBezTo>
                  <a:cubicBezTo>
                    <a:pt x="56780" y="11381"/>
                    <a:pt x="56911" y="11774"/>
                    <a:pt x="57098" y="12149"/>
                  </a:cubicBezTo>
                  <a:cubicBezTo>
                    <a:pt x="57363" y="12695"/>
                    <a:pt x="57577" y="12976"/>
                    <a:pt x="57727" y="12976"/>
                  </a:cubicBezTo>
                  <a:cubicBezTo>
                    <a:pt x="57736" y="12976"/>
                    <a:pt x="57745" y="12975"/>
                    <a:pt x="57754" y="12973"/>
                  </a:cubicBezTo>
                  <a:cubicBezTo>
                    <a:pt x="57904" y="12935"/>
                    <a:pt x="57979" y="12598"/>
                    <a:pt x="57997" y="11868"/>
                  </a:cubicBezTo>
                  <a:cubicBezTo>
                    <a:pt x="58016" y="11493"/>
                    <a:pt x="57997" y="11044"/>
                    <a:pt x="58035" y="10426"/>
                  </a:cubicBezTo>
                  <a:cubicBezTo>
                    <a:pt x="58053" y="10257"/>
                    <a:pt x="58072" y="10089"/>
                    <a:pt x="58110" y="9920"/>
                  </a:cubicBezTo>
                  <a:cubicBezTo>
                    <a:pt x="58147" y="9695"/>
                    <a:pt x="58241" y="9489"/>
                    <a:pt x="58372" y="9302"/>
                  </a:cubicBezTo>
                  <a:cubicBezTo>
                    <a:pt x="58540" y="9096"/>
                    <a:pt x="58765" y="8946"/>
                    <a:pt x="59027" y="8890"/>
                  </a:cubicBezTo>
                  <a:cubicBezTo>
                    <a:pt x="59178" y="8863"/>
                    <a:pt x="59339" y="8845"/>
                    <a:pt x="59495" y="8845"/>
                  </a:cubicBezTo>
                  <a:cubicBezTo>
                    <a:pt x="59552" y="8845"/>
                    <a:pt x="59609" y="8848"/>
                    <a:pt x="59664" y="8853"/>
                  </a:cubicBezTo>
                  <a:cubicBezTo>
                    <a:pt x="60057" y="8871"/>
                    <a:pt x="60450" y="8928"/>
                    <a:pt x="60881" y="8984"/>
                  </a:cubicBezTo>
                  <a:cubicBezTo>
                    <a:pt x="61293" y="9040"/>
                    <a:pt x="61761" y="9096"/>
                    <a:pt x="62229" y="9134"/>
                  </a:cubicBezTo>
                  <a:cubicBezTo>
                    <a:pt x="62763" y="9162"/>
                    <a:pt x="63297" y="9176"/>
                    <a:pt x="63833" y="9176"/>
                  </a:cubicBezTo>
                  <a:cubicBezTo>
                    <a:pt x="64369" y="9176"/>
                    <a:pt x="64907" y="9162"/>
                    <a:pt x="65450" y="9134"/>
                  </a:cubicBezTo>
                  <a:cubicBezTo>
                    <a:pt x="67829" y="9059"/>
                    <a:pt x="70694" y="8928"/>
                    <a:pt x="74065" y="8778"/>
                  </a:cubicBezTo>
                  <a:lnTo>
                    <a:pt x="76874" y="8534"/>
                  </a:lnTo>
                  <a:lnTo>
                    <a:pt x="80076" y="8291"/>
                  </a:lnTo>
                  <a:cubicBezTo>
                    <a:pt x="82304" y="8122"/>
                    <a:pt x="84627" y="7954"/>
                    <a:pt x="86743" y="7804"/>
                  </a:cubicBezTo>
                  <a:cubicBezTo>
                    <a:pt x="88840" y="7654"/>
                    <a:pt x="90750" y="7523"/>
                    <a:pt x="92117" y="7429"/>
                  </a:cubicBezTo>
                  <a:lnTo>
                    <a:pt x="94346" y="7298"/>
                  </a:lnTo>
                  <a:lnTo>
                    <a:pt x="94346" y="7298"/>
                  </a:lnTo>
                  <a:cubicBezTo>
                    <a:pt x="97024" y="7542"/>
                    <a:pt x="95525" y="8085"/>
                    <a:pt x="93952" y="8609"/>
                  </a:cubicBezTo>
                  <a:cubicBezTo>
                    <a:pt x="104851" y="7991"/>
                    <a:pt x="115788" y="7561"/>
                    <a:pt x="126705" y="7336"/>
                  </a:cubicBezTo>
                  <a:cubicBezTo>
                    <a:pt x="133070" y="7205"/>
                    <a:pt x="139442" y="7137"/>
                    <a:pt x="145812" y="7137"/>
                  </a:cubicBezTo>
                  <a:cubicBezTo>
                    <a:pt x="150369" y="7137"/>
                    <a:pt x="154924" y="7172"/>
                    <a:pt x="159477" y="7242"/>
                  </a:cubicBezTo>
                  <a:cubicBezTo>
                    <a:pt x="170395" y="7411"/>
                    <a:pt x="181312" y="7748"/>
                    <a:pt x="192174" y="8553"/>
                  </a:cubicBezTo>
                  <a:cubicBezTo>
                    <a:pt x="203016" y="9358"/>
                    <a:pt x="213822" y="10650"/>
                    <a:pt x="224440" y="12748"/>
                  </a:cubicBezTo>
                  <a:lnTo>
                    <a:pt x="225259" y="12914"/>
                  </a:lnTo>
                  <a:lnTo>
                    <a:pt x="224421" y="12748"/>
                  </a:lnTo>
                  <a:cubicBezTo>
                    <a:pt x="213784" y="10669"/>
                    <a:pt x="202923" y="9396"/>
                    <a:pt x="191986" y="8609"/>
                  </a:cubicBezTo>
                  <a:cubicBezTo>
                    <a:pt x="181069" y="7841"/>
                    <a:pt x="170039" y="7542"/>
                    <a:pt x="159009" y="7411"/>
                  </a:cubicBezTo>
                  <a:cubicBezTo>
                    <a:pt x="155487" y="7369"/>
                    <a:pt x="151965" y="7348"/>
                    <a:pt x="148443" y="7348"/>
                  </a:cubicBezTo>
                  <a:cubicBezTo>
                    <a:pt x="129825" y="7348"/>
                    <a:pt x="111196" y="7931"/>
                    <a:pt x="92567" y="9096"/>
                  </a:cubicBezTo>
                  <a:cubicBezTo>
                    <a:pt x="91855" y="9414"/>
                    <a:pt x="91593" y="9658"/>
                    <a:pt x="92716" y="9808"/>
                  </a:cubicBezTo>
                  <a:cubicBezTo>
                    <a:pt x="93546" y="9873"/>
                    <a:pt x="94375" y="9924"/>
                    <a:pt x="95205" y="9924"/>
                  </a:cubicBezTo>
                  <a:cubicBezTo>
                    <a:pt x="95331" y="9924"/>
                    <a:pt x="95456" y="9923"/>
                    <a:pt x="95582" y="9920"/>
                  </a:cubicBezTo>
                  <a:cubicBezTo>
                    <a:pt x="95909" y="9925"/>
                    <a:pt x="96261" y="9927"/>
                    <a:pt x="96640" y="9927"/>
                  </a:cubicBezTo>
                  <a:cubicBezTo>
                    <a:pt x="97867" y="9927"/>
                    <a:pt x="99377" y="9902"/>
                    <a:pt x="101237" y="9845"/>
                  </a:cubicBezTo>
                  <a:cubicBezTo>
                    <a:pt x="107979" y="9789"/>
                    <a:pt x="123147" y="9077"/>
                    <a:pt x="140001" y="8853"/>
                  </a:cubicBezTo>
                  <a:cubicBezTo>
                    <a:pt x="144329" y="8790"/>
                    <a:pt x="148772" y="8756"/>
                    <a:pt x="153212" y="8756"/>
                  </a:cubicBezTo>
                  <a:cubicBezTo>
                    <a:pt x="166060" y="8756"/>
                    <a:pt x="178880" y="9042"/>
                    <a:pt x="188803" y="9752"/>
                  </a:cubicBezTo>
                  <a:cubicBezTo>
                    <a:pt x="193391" y="10070"/>
                    <a:pt x="198016" y="10501"/>
                    <a:pt x="202623" y="11006"/>
                  </a:cubicBezTo>
                  <a:cubicBezTo>
                    <a:pt x="207249" y="11531"/>
                    <a:pt x="211855" y="12167"/>
                    <a:pt x="216462" y="12935"/>
                  </a:cubicBezTo>
                  <a:cubicBezTo>
                    <a:pt x="221069" y="13703"/>
                    <a:pt x="225676" y="14564"/>
                    <a:pt x="230226" y="15650"/>
                  </a:cubicBezTo>
                  <a:cubicBezTo>
                    <a:pt x="234758" y="16662"/>
                    <a:pt x="239196" y="17954"/>
                    <a:pt x="243560" y="19527"/>
                  </a:cubicBezTo>
                  <a:cubicBezTo>
                    <a:pt x="245695" y="20295"/>
                    <a:pt x="247773" y="21194"/>
                    <a:pt x="249814" y="22186"/>
                  </a:cubicBezTo>
                  <a:lnTo>
                    <a:pt x="250582" y="22561"/>
                  </a:lnTo>
                  <a:cubicBezTo>
                    <a:pt x="250826" y="22692"/>
                    <a:pt x="251069" y="22823"/>
                    <a:pt x="251313" y="22954"/>
                  </a:cubicBezTo>
                  <a:cubicBezTo>
                    <a:pt x="251799" y="23216"/>
                    <a:pt x="252305" y="23478"/>
                    <a:pt x="252792" y="23740"/>
                  </a:cubicBezTo>
                  <a:lnTo>
                    <a:pt x="254234" y="24602"/>
                  </a:lnTo>
                  <a:cubicBezTo>
                    <a:pt x="254459" y="24733"/>
                    <a:pt x="254702" y="24883"/>
                    <a:pt x="254927" y="25051"/>
                  </a:cubicBezTo>
                  <a:lnTo>
                    <a:pt x="255638" y="25501"/>
                  </a:lnTo>
                  <a:lnTo>
                    <a:pt x="256331" y="25950"/>
                  </a:lnTo>
                  <a:cubicBezTo>
                    <a:pt x="256556" y="26119"/>
                    <a:pt x="256781" y="26287"/>
                    <a:pt x="257005" y="26437"/>
                  </a:cubicBezTo>
                  <a:cubicBezTo>
                    <a:pt x="257436" y="26774"/>
                    <a:pt x="257904" y="27074"/>
                    <a:pt x="258316" y="27429"/>
                  </a:cubicBezTo>
                  <a:lnTo>
                    <a:pt x="259590" y="28459"/>
                  </a:lnTo>
                  <a:cubicBezTo>
                    <a:pt x="259796" y="28628"/>
                    <a:pt x="260002" y="28815"/>
                    <a:pt x="260189" y="29003"/>
                  </a:cubicBezTo>
                  <a:lnTo>
                    <a:pt x="260788" y="29564"/>
                  </a:lnTo>
                  <a:lnTo>
                    <a:pt x="261387" y="30126"/>
                  </a:lnTo>
                  <a:lnTo>
                    <a:pt x="261949" y="30707"/>
                  </a:lnTo>
                  <a:lnTo>
                    <a:pt x="262511" y="31287"/>
                  </a:lnTo>
                  <a:cubicBezTo>
                    <a:pt x="262698" y="31493"/>
                    <a:pt x="262886" y="31680"/>
                    <a:pt x="263054" y="31886"/>
                  </a:cubicBezTo>
                  <a:cubicBezTo>
                    <a:pt x="263410" y="32298"/>
                    <a:pt x="263766" y="32710"/>
                    <a:pt x="264122" y="33122"/>
                  </a:cubicBezTo>
                  <a:lnTo>
                    <a:pt x="265114" y="34414"/>
                  </a:lnTo>
                  <a:cubicBezTo>
                    <a:pt x="267698" y="37916"/>
                    <a:pt x="269683" y="41924"/>
                    <a:pt x="271256" y="46194"/>
                  </a:cubicBezTo>
                  <a:cubicBezTo>
                    <a:pt x="272829" y="50463"/>
                    <a:pt x="273934" y="54976"/>
                    <a:pt x="274758" y="59583"/>
                  </a:cubicBezTo>
                  <a:cubicBezTo>
                    <a:pt x="275601" y="64209"/>
                    <a:pt x="276163" y="68871"/>
                    <a:pt x="276462" y="73553"/>
                  </a:cubicBezTo>
                  <a:cubicBezTo>
                    <a:pt x="276762" y="78235"/>
                    <a:pt x="276781" y="82935"/>
                    <a:pt x="276519" y="87617"/>
                  </a:cubicBezTo>
                  <a:cubicBezTo>
                    <a:pt x="276050" y="96943"/>
                    <a:pt x="274515" y="106194"/>
                    <a:pt x="271968" y="115182"/>
                  </a:cubicBezTo>
                  <a:cubicBezTo>
                    <a:pt x="270695" y="119639"/>
                    <a:pt x="269178" y="124021"/>
                    <a:pt x="267417" y="128291"/>
                  </a:cubicBezTo>
                  <a:cubicBezTo>
                    <a:pt x="265676" y="132542"/>
                    <a:pt x="263691" y="136680"/>
                    <a:pt x="261481" y="140707"/>
                  </a:cubicBezTo>
                  <a:cubicBezTo>
                    <a:pt x="259271" y="144677"/>
                    <a:pt x="256856" y="148516"/>
                    <a:pt x="254215" y="152224"/>
                  </a:cubicBezTo>
                  <a:cubicBezTo>
                    <a:pt x="251612" y="155838"/>
                    <a:pt x="248803" y="159190"/>
                    <a:pt x="245695" y="161886"/>
                  </a:cubicBezTo>
                  <a:cubicBezTo>
                    <a:pt x="245414" y="162130"/>
                    <a:pt x="245133" y="162373"/>
                    <a:pt x="244852" y="162598"/>
                  </a:cubicBezTo>
                  <a:lnTo>
                    <a:pt x="244421" y="162954"/>
                  </a:lnTo>
                  <a:cubicBezTo>
                    <a:pt x="244271" y="163066"/>
                    <a:pt x="244121" y="163179"/>
                    <a:pt x="243972" y="163291"/>
                  </a:cubicBezTo>
                  <a:cubicBezTo>
                    <a:pt x="243691" y="163497"/>
                    <a:pt x="243391" y="163722"/>
                    <a:pt x="243092" y="163946"/>
                  </a:cubicBezTo>
                  <a:lnTo>
                    <a:pt x="242193" y="164546"/>
                  </a:lnTo>
                  <a:lnTo>
                    <a:pt x="241968" y="164695"/>
                  </a:lnTo>
                  <a:lnTo>
                    <a:pt x="241724" y="164845"/>
                  </a:lnTo>
                  <a:lnTo>
                    <a:pt x="241256" y="165126"/>
                  </a:lnTo>
                  <a:lnTo>
                    <a:pt x="240788" y="165407"/>
                  </a:lnTo>
                  <a:cubicBezTo>
                    <a:pt x="240638" y="165501"/>
                    <a:pt x="240489" y="165576"/>
                    <a:pt x="240320" y="165651"/>
                  </a:cubicBezTo>
                  <a:cubicBezTo>
                    <a:pt x="240020" y="165819"/>
                    <a:pt x="239702" y="165988"/>
                    <a:pt x="239384" y="166156"/>
                  </a:cubicBezTo>
                  <a:lnTo>
                    <a:pt x="238447" y="166587"/>
                  </a:lnTo>
                  <a:lnTo>
                    <a:pt x="238204" y="166699"/>
                  </a:lnTo>
                  <a:cubicBezTo>
                    <a:pt x="238129" y="166737"/>
                    <a:pt x="238054" y="166774"/>
                    <a:pt x="237979" y="166793"/>
                  </a:cubicBezTo>
                  <a:lnTo>
                    <a:pt x="237492" y="166980"/>
                  </a:lnTo>
                  <a:cubicBezTo>
                    <a:pt x="237155" y="167111"/>
                    <a:pt x="236837" y="167242"/>
                    <a:pt x="236500" y="167355"/>
                  </a:cubicBezTo>
                  <a:lnTo>
                    <a:pt x="235507" y="167673"/>
                  </a:lnTo>
                  <a:lnTo>
                    <a:pt x="234477" y="167935"/>
                  </a:lnTo>
                  <a:cubicBezTo>
                    <a:pt x="234309" y="167973"/>
                    <a:pt x="234140" y="168029"/>
                    <a:pt x="233972" y="168066"/>
                  </a:cubicBezTo>
                  <a:lnTo>
                    <a:pt x="233447" y="168160"/>
                  </a:lnTo>
                  <a:cubicBezTo>
                    <a:pt x="233073" y="168216"/>
                    <a:pt x="232736" y="168310"/>
                    <a:pt x="232380" y="168366"/>
                  </a:cubicBezTo>
                  <a:lnTo>
                    <a:pt x="231294" y="168516"/>
                  </a:lnTo>
                  <a:cubicBezTo>
                    <a:pt x="230938" y="168591"/>
                    <a:pt x="230545" y="168609"/>
                    <a:pt x="230189" y="168647"/>
                  </a:cubicBezTo>
                  <a:cubicBezTo>
                    <a:pt x="229440" y="168740"/>
                    <a:pt x="228672" y="168759"/>
                    <a:pt x="227923" y="168815"/>
                  </a:cubicBezTo>
                  <a:cubicBezTo>
                    <a:pt x="227136" y="168853"/>
                    <a:pt x="226369" y="168890"/>
                    <a:pt x="225582" y="168890"/>
                  </a:cubicBezTo>
                  <a:cubicBezTo>
                    <a:pt x="225303" y="168894"/>
                    <a:pt x="225022" y="168895"/>
                    <a:pt x="224740" y="168895"/>
                  </a:cubicBezTo>
                  <a:cubicBezTo>
                    <a:pt x="223426" y="168895"/>
                    <a:pt x="222073" y="168862"/>
                    <a:pt x="220732" y="168815"/>
                  </a:cubicBezTo>
                  <a:lnTo>
                    <a:pt x="215657" y="168628"/>
                  </a:lnTo>
                  <a:cubicBezTo>
                    <a:pt x="213934" y="168572"/>
                    <a:pt x="212174" y="168534"/>
                    <a:pt x="210376" y="168534"/>
                  </a:cubicBezTo>
                  <a:cubicBezTo>
                    <a:pt x="203129" y="168609"/>
                    <a:pt x="196031" y="169658"/>
                    <a:pt x="189177" y="171194"/>
                  </a:cubicBezTo>
                  <a:cubicBezTo>
                    <a:pt x="182324" y="172710"/>
                    <a:pt x="175694" y="174752"/>
                    <a:pt x="169215" y="176774"/>
                  </a:cubicBezTo>
                  <a:cubicBezTo>
                    <a:pt x="162717" y="178797"/>
                    <a:pt x="156331" y="180913"/>
                    <a:pt x="149983" y="182636"/>
                  </a:cubicBezTo>
                  <a:cubicBezTo>
                    <a:pt x="143672" y="184377"/>
                    <a:pt x="137267" y="185669"/>
                    <a:pt x="130788" y="186493"/>
                  </a:cubicBezTo>
                  <a:cubicBezTo>
                    <a:pt x="125296" y="187183"/>
                    <a:pt x="119773" y="187527"/>
                    <a:pt x="114254" y="187527"/>
                  </a:cubicBezTo>
                  <a:cubicBezTo>
                    <a:pt x="106730" y="187527"/>
                    <a:pt x="99212" y="186888"/>
                    <a:pt x="91780" y="185613"/>
                  </a:cubicBezTo>
                  <a:cubicBezTo>
                    <a:pt x="82848" y="184096"/>
                    <a:pt x="74083" y="181643"/>
                    <a:pt x="65675" y="178291"/>
                  </a:cubicBezTo>
                  <a:cubicBezTo>
                    <a:pt x="63578" y="177448"/>
                    <a:pt x="61518" y="176568"/>
                    <a:pt x="59589" y="175576"/>
                  </a:cubicBezTo>
                  <a:cubicBezTo>
                    <a:pt x="57716" y="174621"/>
                    <a:pt x="55919" y="173516"/>
                    <a:pt x="54214" y="172261"/>
                  </a:cubicBezTo>
                  <a:cubicBezTo>
                    <a:pt x="53409" y="171662"/>
                    <a:pt x="52623" y="171006"/>
                    <a:pt x="51892" y="170332"/>
                  </a:cubicBezTo>
                  <a:cubicBezTo>
                    <a:pt x="51518" y="169976"/>
                    <a:pt x="51199" y="169639"/>
                    <a:pt x="50844" y="169283"/>
                  </a:cubicBezTo>
                  <a:cubicBezTo>
                    <a:pt x="50675" y="169115"/>
                    <a:pt x="50507" y="168928"/>
                    <a:pt x="50357" y="168740"/>
                  </a:cubicBezTo>
                  <a:cubicBezTo>
                    <a:pt x="50207" y="168553"/>
                    <a:pt x="50038" y="168385"/>
                    <a:pt x="49889" y="168179"/>
                  </a:cubicBezTo>
                  <a:lnTo>
                    <a:pt x="49420" y="167598"/>
                  </a:lnTo>
                  <a:cubicBezTo>
                    <a:pt x="49271" y="167411"/>
                    <a:pt x="49121" y="167205"/>
                    <a:pt x="48971" y="166999"/>
                  </a:cubicBezTo>
                  <a:cubicBezTo>
                    <a:pt x="48671" y="166606"/>
                    <a:pt x="48390" y="166156"/>
                    <a:pt x="48110" y="165725"/>
                  </a:cubicBezTo>
                  <a:cubicBezTo>
                    <a:pt x="47548" y="164827"/>
                    <a:pt x="46986" y="163909"/>
                    <a:pt x="46443" y="162916"/>
                  </a:cubicBezTo>
                  <a:cubicBezTo>
                    <a:pt x="45357" y="160969"/>
                    <a:pt x="44271" y="158815"/>
                    <a:pt x="43035" y="156606"/>
                  </a:cubicBezTo>
                  <a:cubicBezTo>
                    <a:pt x="41743" y="154246"/>
                    <a:pt x="40226" y="152018"/>
                    <a:pt x="38522" y="149958"/>
                  </a:cubicBezTo>
                  <a:cubicBezTo>
                    <a:pt x="36743" y="147898"/>
                    <a:pt x="34757" y="146044"/>
                    <a:pt x="32585" y="144415"/>
                  </a:cubicBezTo>
                  <a:cubicBezTo>
                    <a:pt x="30525" y="142823"/>
                    <a:pt x="28447" y="141456"/>
                    <a:pt x="26462" y="140145"/>
                  </a:cubicBezTo>
                  <a:cubicBezTo>
                    <a:pt x="24495" y="138834"/>
                    <a:pt x="22585" y="137579"/>
                    <a:pt x="20862" y="136287"/>
                  </a:cubicBezTo>
                  <a:cubicBezTo>
                    <a:pt x="19214" y="135070"/>
                    <a:pt x="17698" y="133703"/>
                    <a:pt x="16293" y="132205"/>
                  </a:cubicBezTo>
                  <a:cubicBezTo>
                    <a:pt x="13709" y="129340"/>
                    <a:pt x="11874" y="125782"/>
                    <a:pt x="10825" y="121924"/>
                  </a:cubicBezTo>
                  <a:cubicBezTo>
                    <a:pt x="9795" y="118010"/>
                    <a:pt x="9458" y="113928"/>
                    <a:pt x="9851" y="109901"/>
                  </a:cubicBezTo>
                  <a:cubicBezTo>
                    <a:pt x="10038" y="107879"/>
                    <a:pt x="10375" y="105875"/>
                    <a:pt x="10881" y="103928"/>
                  </a:cubicBezTo>
                  <a:cubicBezTo>
                    <a:pt x="11143" y="102954"/>
                    <a:pt x="11405" y="101961"/>
                    <a:pt x="11742" y="101025"/>
                  </a:cubicBezTo>
                  <a:cubicBezTo>
                    <a:pt x="11817" y="100782"/>
                    <a:pt x="11911" y="100538"/>
                    <a:pt x="12005" y="100313"/>
                  </a:cubicBezTo>
                  <a:lnTo>
                    <a:pt x="12267" y="99583"/>
                  </a:lnTo>
                  <a:cubicBezTo>
                    <a:pt x="12454" y="99115"/>
                    <a:pt x="12623" y="98628"/>
                    <a:pt x="12847" y="98160"/>
                  </a:cubicBezTo>
                  <a:lnTo>
                    <a:pt x="13447" y="96755"/>
                  </a:lnTo>
                  <a:cubicBezTo>
                    <a:pt x="13653" y="96287"/>
                    <a:pt x="13896" y="95838"/>
                    <a:pt x="14121" y="95370"/>
                  </a:cubicBezTo>
                  <a:lnTo>
                    <a:pt x="14458" y="94677"/>
                  </a:lnTo>
                  <a:lnTo>
                    <a:pt x="14832" y="94003"/>
                  </a:lnTo>
                  <a:lnTo>
                    <a:pt x="15563" y="92635"/>
                  </a:lnTo>
                  <a:lnTo>
                    <a:pt x="16349" y="91306"/>
                  </a:lnTo>
                  <a:cubicBezTo>
                    <a:pt x="16480" y="91100"/>
                    <a:pt x="16611" y="90875"/>
                    <a:pt x="16761" y="90650"/>
                  </a:cubicBezTo>
                  <a:lnTo>
                    <a:pt x="17173" y="89995"/>
                  </a:lnTo>
                  <a:cubicBezTo>
                    <a:pt x="17454" y="89564"/>
                    <a:pt x="17735" y="89134"/>
                    <a:pt x="18016" y="88703"/>
                  </a:cubicBezTo>
                  <a:lnTo>
                    <a:pt x="18915" y="87429"/>
                  </a:lnTo>
                  <a:cubicBezTo>
                    <a:pt x="19196" y="86999"/>
                    <a:pt x="19514" y="86587"/>
                    <a:pt x="19832" y="86175"/>
                  </a:cubicBezTo>
                  <a:cubicBezTo>
                    <a:pt x="20132" y="85763"/>
                    <a:pt x="20432" y="85332"/>
                    <a:pt x="20769" y="84939"/>
                  </a:cubicBezTo>
                  <a:cubicBezTo>
                    <a:pt x="21405" y="84115"/>
                    <a:pt x="22042" y="83310"/>
                    <a:pt x="22716" y="82523"/>
                  </a:cubicBezTo>
                  <a:cubicBezTo>
                    <a:pt x="24046" y="80913"/>
                    <a:pt x="25450" y="79377"/>
                    <a:pt x="26874" y="77879"/>
                  </a:cubicBezTo>
                  <a:cubicBezTo>
                    <a:pt x="32623" y="71849"/>
                    <a:pt x="38990" y="66474"/>
                    <a:pt x="45188" y="61044"/>
                  </a:cubicBezTo>
                  <a:cubicBezTo>
                    <a:pt x="51405" y="55594"/>
                    <a:pt x="57435" y="50051"/>
                    <a:pt x="62604" y="43946"/>
                  </a:cubicBezTo>
                  <a:cubicBezTo>
                    <a:pt x="63840" y="42523"/>
                    <a:pt x="64945" y="41006"/>
                    <a:pt x="65919" y="39396"/>
                  </a:cubicBezTo>
                  <a:cubicBezTo>
                    <a:pt x="66930" y="37710"/>
                    <a:pt x="67641" y="35856"/>
                    <a:pt x="68035" y="33928"/>
                  </a:cubicBezTo>
                  <a:cubicBezTo>
                    <a:pt x="68372" y="32149"/>
                    <a:pt x="68409" y="30332"/>
                    <a:pt x="68147" y="28534"/>
                  </a:cubicBezTo>
                  <a:cubicBezTo>
                    <a:pt x="67922" y="27092"/>
                    <a:pt x="67585" y="25688"/>
                    <a:pt x="67098" y="24302"/>
                  </a:cubicBezTo>
                  <a:cubicBezTo>
                    <a:pt x="66668" y="23085"/>
                    <a:pt x="66218" y="22017"/>
                    <a:pt x="65806" y="21081"/>
                  </a:cubicBezTo>
                  <a:cubicBezTo>
                    <a:pt x="65376" y="20126"/>
                    <a:pt x="64982" y="19283"/>
                    <a:pt x="64627" y="18516"/>
                  </a:cubicBezTo>
                  <a:cubicBezTo>
                    <a:pt x="63915" y="16980"/>
                    <a:pt x="63372" y="15763"/>
                    <a:pt x="62979" y="14789"/>
                  </a:cubicBezTo>
                  <a:cubicBezTo>
                    <a:pt x="62585" y="13797"/>
                    <a:pt x="62323" y="13047"/>
                    <a:pt x="62136" y="12486"/>
                  </a:cubicBezTo>
                  <a:lnTo>
                    <a:pt x="62061" y="12280"/>
                  </a:lnTo>
                  <a:lnTo>
                    <a:pt x="61986" y="12036"/>
                  </a:lnTo>
                  <a:cubicBezTo>
                    <a:pt x="61930" y="11905"/>
                    <a:pt x="61892" y="11774"/>
                    <a:pt x="61855" y="11643"/>
                  </a:cubicBezTo>
                  <a:cubicBezTo>
                    <a:pt x="61780" y="11474"/>
                    <a:pt x="61705" y="11287"/>
                    <a:pt x="61612" y="11119"/>
                  </a:cubicBezTo>
                  <a:cubicBezTo>
                    <a:pt x="61535" y="10999"/>
                    <a:pt x="61466" y="10941"/>
                    <a:pt x="61405" y="10941"/>
                  </a:cubicBezTo>
                  <a:cubicBezTo>
                    <a:pt x="61224" y="10941"/>
                    <a:pt x="61106" y="11443"/>
                    <a:pt x="61050" y="12392"/>
                  </a:cubicBezTo>
                  <a:cubicBezTo>
                    <a:pt x="60994" y="13160"/>
                    <a:pt x="61031" y="13928"/>
                    <a:pt x="61143" y="14695"/>
                  </a:cubicBezTo>
                  <a:cubicBezTo>
                    <a:pt x="61331" y="15875"/>
                    <a:pt x="61593" y="17055"/>
                    <a:pt x="61930" y="18197"/>
                  </a:cubicBezTo>
                  <a:cubicBezTo>
                    <a:pt x="62323" y="19564"/>
                    <a:pt x="62866" y="21100"/>
                    <a:pt x="63409" y="22879"/>
                  </a:cubicBezTo>
                  <a:cubicBezTo>
                    <a:pt x="63952" y="24639"/>
                    <a:pt x="64533" y="26643"/>
                    <a:pt x="64701" y="28928"/>
                  </a:cubicBezTo>
                  <a:cubicBezTo>
                    <a:pt x="64795" y="30107"/>
                    <a:pt x="64739" y="31306"/>
                    <a:pt x="64514" y="32467"/>
                  </a:cubicBezTo>
                  <a:cubicBezTo>
                    <a:pt x="64271" y="33722"/>
                    <a:pt x="63821" y="34920"/>
                    <a:pt x="63222" y="36025"/>
                  </a:cubicBezTo>
                  <a:cubicBezTo>
                    <a:pt x="62904" y="36606"/>
                    <a:pt x="62567" y="37149"/>
                    <a:pt x="62192" y="37692"/>
                  </a:cubicBezTo>
                  <a:cubicBezTo>
                    <a:pt x="61818" y="38235"/>
                    <a:pt x="61424" y="38759"/>
                    <a:pt x="60994" y="39283"/>
                  </a:cubicBezTo>
                  <a:cubicBezTo>
                    <a:pt x="60132" y="40313"/>
                    <a:pt x="59196" y="41325"/>
                    <a:pt x="58203" y="42336"/>
                  </a:cubicBezTo>
                  <a:cubicBezTo>
                    <a:pt x="54289" y="46418"/>
                    <a:pt x="49645" y="50576"/>
                    <a:pt x="44458" y="54920"/>
                  </a:cubicBezTo>
                  <a:lnTo>
                    <a:pt x="43915" y="54283"/>
                  </a:lnTo>
                  <a:cubicBezTo>
                    <a:pt x="49027" y="49901"/>
                    <a:pt x="52997" y="46119"/>
                    <a:pt x="55975" y="42879"/>
                  </a:cubicBezTo>
                  <a:cubicBezTo>
                    <a:pt x="56368" y="42486"/>
                    <a:pt x="56724" y="42074"/>
                    <a:pt x="57061" y="41699"/>
                  </a:cubicBezTo>
                  <a:lnTo>
                    <a:pt x="58072" y="40557"/>
                  </a:lnTo>
                  <a:cubicBezTo>
                    <a:pt x="58709" y="39826"/>
                    <a:pt x="59271" y="39115"/>
                    <a:pt x="59776" y="38459"/>
                  </a:cubicBezTo>
                  <a:cubicBezTo>
                    <a:pt x="60638" y="37336"/>
                    <a:pt x="61349" y="36100"/>
                    <a:pt x="61892" y="34808"/>
                  </a:cubicBezTo>
                  <a:cubicBezTo>
                    <a:pt x="62080" y="34302"/>
                    <a:pt x="62248" y="33797"/>
                    <a:pt x="62361" y="33272"/>
                  </a:cubicBezTo>
                  <a:cubicBezTo>
                    <a:pt x="62454" y="32841"/>
                    <a:pt x="62510" y="32411"/>
                    <a:pt x="62548" y="31961"/>
                  </a:cubicBezTo>
                  <a:cubicBezTo>
                    <a:pt x="62585" y="31306"/>
                    <a:pt x="62567" y="30650"/>
                    <a:pt x="62454" y="29995"/>
                  </a:cubicBezTo>
                  <a:cubicBezTo>
                    <a:pt x="62267" y="28965"/>
                    <a:pt x="62005" y="28478"/>
                    <a:pt x="61836" y="28328"/>
                  </a:cubicBezTo>
                  <a:cubicBezTo>
                    <a:pt x="61786" y="28286"/>
                    <a:pt x="61740" y="28267"/>
                    <a:pt x="61697" y="28267"/>
                  </a:cubicBezTo>
                  <a:cubicBezTo>
                    <a:pt x="61415" y="28267"/>
                    <a:pt x="61256" y="29082"/>
                    <a:pt x="61012" y="29602"/>
                  </a:cubicBezTo>
                  <a:cubicBezTo>
                    <a:pt x="60862" y="29901"/>
                    <a:pt x="60713" y="30145"/>
                    <a:pt x="60563" y="30145"/>
                  </a:cubicBezTo>
                  <a:cubicBezTo>
                    <a:pt x="60488" y="30145"/>
                    <a:pt x="60413" y="30089"/>
                    <a:pt x="60319" y="29958"/>
                  </a:cubicBezTo>
                  <a:cubicBezTo>
                    <a:pt x="60207" y="29752"/>
                    <a:pt x="60113" y="29546"/>
                    <a:pt x="60038" y="29321"/>
                  </a:cubicBezTo>
                  <a:lnTo>
                    <a:pt x="60038" y="29321"/>
                  </a:lnTo>
                  <a:cubicBezTo>
                    <a:pt x="60226" y="30463"/>
                    <a:pt x="60151" y="31624"/>
                    <a:pt x="59832" y="32729"/>
                  </a:cubicBezTo>
                  <a:cubicBezTo>
                    <a:pt x="59458" y="33928"/>
                    <a:pt x="58877" y="35051"/>
                    <a:pt x="58110" y="36062"/>
                  </a:cubicBezTo>
                  <a:cubicBezTo>
                    <a:pt x="57192" y="37298"/>
                    <a:pt x="56218" y="38497"/>
                    <a:pt x="55151" y="39602"/>
                  </a:cubicBezTo>
                  <a:lnTo>
                    <a:pt x="54327" y="40519"/>
                  </a:lnTo>
                  <a:lnTo>
                    <a:pt x="53484" y="41400"/>
                  </a:lnTo>
                  <a:lnTo>
                    <a:pt x="52641" y="42280"/>
                  </a:lnTo>
                  <a:lnTo>
                    <a:pt x="51780" y="43160"/>
                  </a:lnTo>
                  <a:cubicBezTo>
                    <a:pt x="47155" y="47804"/>
                    <a:pt x="42061" y="52130"/>
                    <a:pt x="36892" y="56493"/>
                  </a:cubicBezTo>
                  <a:cubicBezTo>
                    <a:pt x="31724" y="60875"/>
                    <a:pt x="26424" y="65295"/>
                    <a:pt x="21443" y="70220"/>
                  </a:cubicBezTo>
                  <a:cubicBezTo>
                    <a:pt x="16462" y="75126"/>
                    <a:pt x="11742" y="80519"/>
                    <a:pt x="7866" y="86699"/>
                  </a:cubicBezTo>
                  <a:lnTo>
                    <a:pt x="7136" y="87954"/>
                  </a:lnTo>
                  <a:lnTo>
                    <a:pt x="6368" y="89358"/>
                  </a:lnTo>
                  <a:lnTo>
                    <a:pt x="5956" y="90107"/>
                  </a:lnTo>
                  <a:cubicBezTo>
                    <a:pt x="5825" y="90370"/>
                    <a:pt x="5694" y="90632"/>
                    <a:pt x="5563" y="90894"/>
                  </a:cubicBezTo>
                  <a:lnTo>
                    <a:pt x="4757" y="92561"/>
                  </a:lnTo>
                  <a:cubicBezTo>
                    <a:pt x="4252" y="93722"/>
                    <a:pt x="3709" y="94920"/>
                    <a:pt x="3241" y="96212"/>
                  </a:cubicBezTo>
                  <a:cubicBezTo>
                    <a:pt x="2735" y="97467"/>
                    <a:pt x="2285" y="98815"/>
                    <a:pt x="1892" y="100164"/>
                  </a:cubicBezTo>
                  <a:cubicBezTo>
                    <a:pt x="1518" y="101531"/>
                    <a:pt x="1181" y="102898"/>
                    <a:pt x="918" y="104246"/>
                  </a:cubicBezTo>
                  <a:cubicBezTo>
                    <a:pt x="656" y="105613"/>
                    <a:pt x="469" y="106943"/>
                    <a:pt x="319" y="108235"/>
                  </a:cubicBezTo>
                  <a:cubicBezTo>
                    <a:pt x="76" y="110501"/>
                    <a:pt x="1" y="112785"/>
                    <a:pt x="94" y="115051"/>
                  </a:cubicBezTo>
                  <a:cubicBezTo>
                    <a:pt x="151" y="116437"/>
                    <a:pt x="263" y="117823"/>
                    <a:pt x="469" y="119209"/>
                  </a:cubicBezTo>
                  <a:cubicBezTo>
                    <a:pt x="656" y="120594"/>
                    <a:pt x="918" y="121980"/>
                    <a:pt x="1256" y="123347"/>
                  </a:cubicBezTo>
                  <a:cubicBezTo>
                    <a:pt x="1911" y="126100"/>
                    <a:pt x="2903" y="128778"/>
                    <a:pt x="4177" y="131325"/>
                  </a:cubicBezTo>
                  <a:cubicBezTo>
                    <a:pt x="4814" y="132598"/>
                    <a:pt x="5544" y="133853"/>
                    <a:pt x="6349" y="135033"/>
                  </a:cubicBezTo>
                  <a:cubicBezTo>
                    <a:pt x="7154" y="136231"/>
                    <a:pt x="8035" y="137373"/>
                    <a:pt x="8990" y="138441"/>
                  </a:cubicBezTo>
                  <a:cubicBezTo>
                    <a:pt x="10881" y="140501"/>
                    <a:pt x="12960" y="142373"/>
                    <a:pt x="15207" y="144021"/>
                  </a:cubicBezTo>
                  <a:cubicBezTo>
                    <a:pt x="17342" y="145632"/>
                    <a:pt x="19514" y="147018"/>
                    <a:pt x="21555" y="148347"/>
                  </a:cubicBezTo>
                  <a:cubicBezTo>
                    <a:pt x="23596" y="149695"/>
                    <a:pt x="25525" y="150988"/>
                    <a:pt x="27248" y="152355"/>
                  </a:cubicBezTo>
                  <a:cubicBezTo>
                    <a:pt x="28091" y="153029"/>
                    <a:pt x="28896" y="153722"/>
                    <a:pt x="29683" y="154471"/>
                  </a:cubicBezTo>
                  <a:cubicBezTo>
                    <a:pt x="30057" y="154827"/>
                    <a:pt x="30432" y="155182"/>
                    <a:pt x="30750" y="155576"/>
                  </a:cubicBezTo>
                  <a:lnTo>
                    <a:pt x="31256" y="156137"/>
                  </a:lnTo>
                  <a:cubicBezTo>
                    <a:pt x="31424" y="156325"/>
                    <a:pt x="31574" y="156531"/>
                    <a:pt x="31724" y="156718"/>
                  </a:cubicBezTo>
                  <a:cubicBezTo>
                    <a:pt x="32997" y="158291"/>
                    <a:pt x="34102" y="160164"/>
                    <a:pt x="35244" y="162224"/>
                  </a:cubicBezTo>
                  <a:cubicBezTo>
                    <a:pt x="36368" y="164283"/>
                    <a:pt x="37473" y="166493"/>
                    <a:pt x="38802" y="168778"/>
                  </a:cubicBezTo>
                  <a:cubicBezTo>
                    <a:pt x="39458" y="169920"/>
                    <a:pt x="40188" y="171062"/>
                    <a:pt x="40993" y="172205"/>
                  </a:cubicBezTo>
                  <a:lnTo>
                    <a:pt x="41611" y="173048"/>
                  </a:lnTo>
                  <a:cubicBezTo>
                    <a:pt x="41799" y="173347"/>
                    <a:pt x="42042" y="173609"/>
                    <a:pt x="42267" y="173890"/>
                  </a:cubicBezTo>
                  <a:cubicBezTo>
                    <a:pt x="42698" y="174471"/>
                    <a:pt x="43203" y="174995"/>
                    <a:pt x="43671" y="175538"/>
                  </a:cubicBezTo>
                  <a:cubicBezTo>
                    <a:pt x="44626" y="176587"/>
                    <a:pt x="45656" y="177561"/>
                    <a:pt x="46743" y="178478"/>
                  </a:cubicBezTo>
                  <a:lnTo>
                    <a:pt x="47136" y="178815"/>
                  </a:lnTo>
                  <a:lnTo>
                    <a:pt x="47548" y="179152"/>
                  </a:lnTo>
                  <a:cubicBezTo>
                    <a:pt x="47829" y="179358"/>
                    <a:pt x="48110" y="179583"/>
                    <a:pt x="48372" y="179789"/>
                  </a:cubicBezTo>
                  <a:cubicBezTo>
                    <a:pt x="48934" y="180201"/>
                    <a:pt x="49495" y="180613"/>
                    <a:pt x="50057" y="180988"/>
                  </a:cubicBezTo>
                  <a:cubicBezTo>
                    <a:pt x="52286" y="182467"/>
                    <a:pt x="54608" y="183797"/>
                    <a:pt x="57042" y="184920"/>
                  </a:cubicBezTo>
                  <a:cubicBezTo>
                    <a:pt x="58222" y="185482"/>
                    <a:pt x="59402" y="186006"/>
                    <a:pt x="60563" y="186512"/>
                  </a:cubicBezTo>
                  <a:cubicBezTo>
                    <a:pt x="61162" y="186755"/>
                    <a:pt x="61743" y="186999"/>
                    <a:pt x="62323" y="187224"/>
                  </a:cubicBezTo>
                  <a:lnTo>
                    <a:pt x="64102" y="187898"/>
                  </a:lnTo>
                  <a:cubicBezTo>
                    <a:pt x="65282" y="188347"/>
                    <a:pt x="66443" y="188797"/>
                    <a:pt x="67641" y="189227"/>
                  </a:cubicBezTo>
                  <a:lnTo>
                    <a:pt x="71218" y="190426"/>
                  </a:lnTo>
                  <a:lnTo>
                    <a:pt x="72098" y="190725"/>
                  </a:lnTo>
                  <a:cubicBezTo>
                    <a:pt x="72398" y="190819"/>
                    <a:pt x="72716" y="190894"/>
                    <a:pt x="73016" y="190988"/>
                  </a:cubicBezTo>
                  <a:lnTo>
                    <a:pt x="74814" y="191512"/>
                  </a:lnTo>
                  <a:cubicBezTo>
                    <a:pt x="76031" y="191868"/>
                    <a:pt x="77230" y="192242"/>
                    <a:pt x="78447" y="192542"/>
                  </a:cubicBezTo>
                  <a:lnTo>
                    <a:pt x="82080" y="193441"/>
                  </a:lnTo>
                  <a:cubicBezTo>
                    <a:pt x="83316" y="193740"/>
                    <a:pt x="84533" y="193984"/>
                    <a:pt x="85769" y="194246"/>
                  </a:cubicBezTo>
                  <a:cubicBezTo>
                    <a:pt x="95288" y="196228"/>
                    <a:pt x="104961" y="197217"/>
                    <a:pt x="114633" y="197217"/>
                  </a:cubicBezTo>
                  <a:cubicBezTo>
                    <a:pt x="124882" y="197217"/>
                    <a:pt x="135130" y="196106"/>
                    <a:pt x="145189" y="193890"/>
                  </a:cubicBezTo>
                  <a:cubicBezTo>
                    <a:pt x="154889" y="191699"/>
                    <a:pt x="164140" y="188609"/>
                    <a:pt x="173222" y="185763"/>
                  </a:cubicBezTo>
                  <a:cubicBezTo>
                    <a:pt x="177773" y="184340"/>
                    <a:pt x="182286" y="182973"/>
                    <a:pt x="186799" y="181793"/>
                  </a:cubicBezTo>
                  <a:cubicBezTo>
                    <a:pt x="191256" y="180613"/>
                    <a:pt x="195788" y="179695"/>
                    <a:pt x="200357" y="179040"/>
                  </a:cubicBezTo>
                  <a:lnTo>
                    <a:pt x="202043" y="178815"/>
                  </a:lnTo>
                  <a:cubicBezTo>
                    <a:pt x="202604" y="178740"/>
                    <a:pt x="203166" y="178703"/>
                    <a:pt x="203728" y="178647"/>
                  </a:cubicBezTo>
                  <a:lnTo>
                    <a:pt x="205432" y="178497"/>
                  </a:lnTo>
                  <a:lnTo>
                    <a:pt x="206275" y="178403"/>
                  </a:lnTo>
                  <a:lnTo>
                    <a:pt x="207118" y="178385"/>
                  </a:lnTo>
                  <a:cubicBezTo>
                    <a:pt x="208241" y="178328"/>
                    <a:pt x="209365" y="178272"/>
                    <a:pt x="210488" y="178254"/>
                  </a:cubicBezTo>
                  <a:lnTo>
                    <a:pt x="212193" y="178254"/>
                  </a:lnTo>
                  <a:lnTo>
                    <a:pt x="213934" y="178272"/>
                  </a:lnTo>
                  <a:cubicBezTo>
                    <a:pt x="217260" y="178353"/>
                    <a:pt x="220711" y="178558"/>
                    <a:pt x="224301" y="178558"/>
                  </a:cubicBezTo>
                  <a:cubicBezTo>
                    <a:pt x="225723" y="178558"/>
                    <a:pt x="227168" y="178526"/>
                    <a:pt x="228635" y="178441"/>
                  </a:cubicBezTo>
                  <a:cubicBezTo>
                    <a:pt x="231294" y="178291"/>
                    <a:pt x="233953" y="177916"/>
                    <a:pt x="236537" y="177317"/>
                  </a:cubicBezTo>
                  <a:lnTo>
                    <a:pt x="237530" y="177055"/>
                  </a:lnTo>
                  <a:cubicBezTo>
                    <a:pt x="237867" y="176961"/>
                    <a:pt x="238204" y="176886"/>
                    <a:pt x="238522" y="176774"/>
                  </a:cubicBezTo>
                  <a:lnTo>
                    <a:pt x="239515" y="176437"/>
                  </a:lnTo>
                  <a:cubicBezTo>
                    <a:pt x="239852" y="176325"/>
                    <a:pt x="240170" y="176231"/>
                    <a:pt x="240489" y="176100"/>
                  </a:cubicBezTo>
                  <a:cubicBezTo>
                    <a:pt x="241799" y="175594"/>
                    <a:pt x="243054" y="175033"/>
                    <a:pt x="244271" y="174396"/>
                  </a:cubicBezTo>
                  <a:cubicBezTo>
                    <a:pt x="246668" y="173104"/>
                    <a:pt x="248916" y="171587"/>
                    <a:pt x="250975" y="169827"/>
                  </a:cubicBezTo>
                  <a:cubicBezTo>
                    <a:pt x="252979" y="168141"/>
                    <a:pt x="254852" y="166306"/>
                    <a:pt x="256575" y="164340"/>
                  </a:cubicBezTo>
                  <a:cubicBezTo>
                    <a:pt x="258298" y="162411"/>
                    <a:pt x="259852" y="160407"/>
                    <a:pt x="261313" y="158385"/>
                  </a:cubicBezTo>
                  <a:cubicBezTo>
                    <a:pt x="262062" y="157355"/>
                    <a:pt x="262755" y="156325"/>
                    <a:pt x="263447" y="155295"/>
                  </a:cubicBezTo>
                  <a:lnTo>
                    <a:pt x="264477" y="153759"/>
                  </a:lnTo>
                  <a:lnTo>
                    <a:pt x="265470" y="152186"/>
                  </a:lnTo>
                  <a:cubicBezTo>
                    <a:pt x="268110" y="147991"/>
                    <a:pt x="270507" y="143647"/>
                    <a:pt x="272642" y="139171"/>
                  </a:cubicBezTo>
                  <a:cubicBezTo>
                    <a:pt x="274777" y="134714"/>
                    <a:pt x="276650" y="130126"/>
                    <a:pt x="278279" y="125444"/>
                  </a:cubicBezTo>
                  <a:lnTo>
                    <a:pt x="278597" y="124564"/>
                  </a:lnTo>
                  <a:lnTo>
                    <a:pt x="278878" y="123684"/>
                  </a:lnTo>
                  <a:lnTo>
                    <a:pt x="279459" y="121924"/>
                  </a:lnTo>
                  <a:cubicBezTo>
                    <a:pt x="279833" y="120744"/>
                    <a:pt x="280170" y="119546"/>
                    <a:pt x="280526" y="118366"/>
                  </a:cubicBezTo>
                  <a:cubicBezTo>
                    <a:pt x="280863" y="117167"/>
                    <a:pt x="281200" y="115988"/>
                    <a:pt x="281500" y="114789"/>
                  </a:cubicBezTo>
                  <a:lnTo>
                    <a:pt x="281949" y="112991"/>
                  </a:lnTo>
                  <a:lnTo>
                    <a:pt x="282174" y="112074"/>
                  </a:lnTo>
                  <a:lnTo>
                    <a:pt x="282380" y="111175"/>
                  </a:lnTo>
                  <a:cubicBezTo>
                    <a:pt x="284590" y="101493"/>
                    <a:pt x="285713" y="91606"/>
                    <a:pt x="285732" y="81680"/>
                  </a:cubicBezTo>
                  <a:cubicBezTo>
                    <a:pt x="285751" y="76699"/>
                    <a:pt x="285470" y="71737"/>
                    <a:pt x="284927" y="66793"/>
                  </a:cubicBezTo>
                  <a:cubicBezTo>
                    <a:pt x="284777" y="65557"/>
                    <a:pt x="284627" y="64321"/>
                    <a:pt x="284459" y="63085"/>
                  </a:cubicBezTo>
                  <a:lnTo>
                    <a:pt x="284178" y="61250"/>
                  </a:lnTo>
                  <a:lnTo>
                    <a:pt x="284028" y="60313"/>
                  </a:lnTo>
                  <a:lnTo>
                    <a:pt x="283878" y="59396"/>
                  </a:lnTo>
                  <a:cubicBezTo>
                    <a:pt x="283447" y="56961"/>
                    <a:pt x="282961" y="54489"/>
                    <a:pt x="282361" y="52036"/>
                  </a:cubicBezTo>
                  <a:cubicBezTo>
                    <a:pt x="281762" y="49583"/>
                    <a:pt x="281088" y="47149"/>
                    <a:pt x="280264" y="44714"/>
                  </a:cubicBezTo>
                  <a:cubicBezTo>
                    <a:pt x="279421" y="42261"/>
                    <a:pt x="278447" y="39864"/>
                    <a:pt x="277343" y="37523"/>
                  </a:cubicBezTo>
                  <a:cubicBezTo>
                    <a:pt x="276200" y="35126"/>
                    <a:pt x="274889" y="32823"/>
                    <a:pt x="273410" y="30632"/>
                  </a:cubicBezTo>
                  <a:cubicBezTo>
                    <a:pt x="271912" y="28403"/>
                    <a:pt x="270189" y="26325"/>
                    <a:pt x="268298" y="24414"/>
                  </a:cubicBezTo>
                  <a:cubicBezTo>
                    <a:pt x="266425" y="22504"/>
                    <a:pt x="264384" y="20763"/>
                    <a:pt x="262193" y="19208"/>
                  </a:cubicBezTo>
                  <a:cubicBezTo>
                    <a:pt x="260058" y="17673"/>
                    <a:pt x="257792" y="16306"/>
                    <a:pt x="255451" y="15107"/>
                  </a:cubicBezTo>
                  <a:cubicBezTo>
                    <a:pt x="253166" y="13909"/>
                    <a:pt x="250788" y="12841"/>
                    <a:pt x="248372" y="11905"/>
                  </a:cubicBezTo>
                  <a:lnTo>
                    <a:pt x="247492" y="11549"/>
                  </a:lnTo>
                  <a:lnTo>
                    <a:pt x="246575" y="11231"/>
                  </a:lnTo>
                  <a:cubicBezTo>
                    <a:pt x="245975" y="11006"/>
                    <a:pt x="245376" y="10782"/>
                    <a:pt x="244777" y="10576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5728" y="10892"/>
                    <a:pt x="248098" y="11770"/>
                    <a:pt x="250414" y="12748"/>
                  </a:cubicBezTo>
                  <a:cubicBezTo>
                    <a:pt x="253504" y="14059"/>
                    <a:pt x="256481" y="15594"/>
                    <a:pt x="259328" y="17355"/>
                  </a:cubicBezTo>
                  <a:cubicBezTo>
                    <a:pt x="262230" y="19152"/>
                    <a:pt x="264946" y="21250"/>
                    <a:pt x="267399" y="23628"/>
                  </a:cubicBezTo>
                  <a:cubicBezTo>
                    <a:pt x="268017" y="24208"/>
                    <a:pt x="268597" y="24845"/>
                    <a:pt x="269196" y="25463"/>
                  </a:cubicBezTo>
                  <a:cubicBezTo>
                    <a:pt x="269515" y="25763"/>
                    <a:pt x="269777" y="26119"/>
                    <a:pt x="270058" y="26437"/>
                  </a:cubicBezTo>
                  <a:lnTo>
                    <a:pt x="270901" y="27411"/>
                  </a:lnTo>
                  <a:lnTo>
                    <a:pt x="271687" y="28422"/>
                  </a:lnTo>
                  <a:cubicBezTo>
                    <a:pt x="271949" y="28778"/>
                    <a:pt x="272230" y="29096"/>
                    <a:pt x="272474" y="29452"/>
                  </a:cubicBezTo>
                  <a:lnTo>
                    <a:pt x="273204" y="30501"/>
                  </a:lnTo>
                  <a:lnTo>
                    <a:pt x="273560" y="31025"/>
                  </a:lnTo>
                  <a:lnTo>
                    <a:pt x="273916" y="31549"/>
                  </a:lnTo>
                  <a:cubicBezTo>
                    <a:pt x="275713" y="34377"/>
                    <a:pt x="277268" y="37355"/>
                    <a:pt x="278541" y="40444"/>
                  </a:cubicBezTo>
                  <a:cubicBezTo>
                    <a:pt x="279777" y="43478"/>
                    <a:pt x="280826" y="46568"/>
                    <a:pt x="281650" y="49714"/>
                  </a:cubicBezTo>
                  <a:cubicBezTo>
                    <a:pt x="282474" y="52823"/>
                    <a:pt x="283148" y="55950"/>
                    <a:pt x="283672" y="59059"/>
                  </a:cubicBezTo>
                  <a:lnTo>
                    <a:pt x="283878" y="60238"/>
                  </a:lnTo>
                  <a:lnTo>
                    <a:pt x="284065" y="61400"/>
                  </a:lnTo>
                  <a:cubicBezTo>
                    <a:pt x="284178" y="62186"/>
                    <a:pt x="284309" y="62973"/>
                    <a:pt x="284403" y="63740"/>
                  </a:cubicBezTo>
                  <a:cubicBezTo>
                    <a:pt x="284609" y="65313"/>
                    <a:pt x="284815" y="66886"/>
                    <a:pt x="284946" y="68459"/>
                  </a:cubicBezTo>
                  <a:cubicBezTo>
                    <a:pt x="287361" y="93553"/>
                    <a:pt x="282642" y="118834"/>
                    <a:pt x="271294" y="141343"/>
                  </a:cubicBezTo>
                  <a:lnTo>
                    <a:pt x="270770" y="142392"/>
                  </a:lnTo>
                  <a:lnTo>
                    <a:pt x="270226" y="143422"/>
                  </a:lnTo>
                  <a:cubicBezTo>
                    <a:pt x="269852" y="144115"/>
                    <a:pt x="269496" y="144808"/>
                    <a:pt x="269103" y="145501"/>
                  </a:cubicBezTo>
                  <a:cubicBezTo>
                    <a:pt x="268335" y="146849"/>
                    <a:pt x="267567" y="148197"/>
                    <a:pt x="266762" y="149546"/>
                  </a:cubicBezTo>
                  <a:cubicBezTo>
                    <a:pt x="265975" y="150894"/>
                    <a:pt x="265133" y="152205"/>
                    <a:pt x="264290" y="153534"/>
                  </a:cubicBezTo>
                  <a:cubicBezTo>
                    <a:pt x="263859" y="154190"/>
                    <a:pt x="263429" y="154827"/>
                    <a:pt x="262979" y="155482"/>
                  </a:cubicBezTo>
                  <a:lnTo>
                    <a:pt x="262324" y="156456"/>
                  </a:lnTo>
                  <a:lnTo>
                    <a:pt x="261650" y="157430"/>
                  </a:lnTo>
                  <a:cubicBezTo>
                    <a:pt x="259814" y="160051"/>
                    <a:pt x="257811" y="162561"/>
                    <a:pt x="255676" y="164920"/>
                  </a:cubicBezTo>
                  <a:cubicBezTo>
                    <a:pt x="254552" y="166119"/>
                    <a:pt x="253410" y="167298"/>
                    <a:pt x="252174" y="168403"/>
                  </a:cubicBezTo>
                  <a:cubicBezTo>
                    <a:pt x="251575" y="168984"/>
                    <a:pt x="250919" y="169508"/>
                    <a:pt x="250264" y="170051"/>
                  </a:cubicBezTo>
                  <a:cubicBezTo>
                    <a:pt x="249945" y="170313"/>
                    <a:pt x="249608" y="170576"/>
                    <a:pt x="249271" y="170819"/>
                  </a:cubicBezTo>
                  <a:cubicBezTo>
                    <a:pt x="248934" y="171081"/>
                    <a:pt x="248616" y="171343"/>
                    <a:pt x="248260" y="171587"/>
                  </a:cubicBezTo>
                  <a:lnTo>
                    <a:pt x="247211" y="172298"/>
                  </a:lnTo>
                  <a:cubicBezTo>
                    <a:pt x="246856" y="172542"/>
                    <a:pt x="246481" y="172767"/>
                    <a:pt x="246125" y="172991"/>
                  </a:cubicBezTo>
                  <a:cubicBezTo>
                    <a:pt x="245395" y="173459"/>
                    <a:pt x="244627" y="173853"/>
                    <a:pt x="243878" y="174265"/>
                  </a:cubicBezTo>
                  <a:cubicBezTo>
                    <a:pt x="242324" y="175070"/>
                    <a:pt x="240713" y="175744"/>
                    <a:pt x="239065" y="176287"/>
                  </a:cubicBezTo>
                  <a:cubicBezTo>
                    <a:pt x="237436" y="176830"/>
                    <a:pt x="235751" y="177242"/>
                    <a:pt x="234065" y="177542"/>
                  </a:cubicBezTo>
                  <a:lnTo>
                    <a:pt x="232811" y="177729"/>
                  </a:lnTo>
                  <a:cubicBezTo>
                    <a:pt x="232605" y="177767"/>
                    <a:pt x="232380" y="177804"/>
                    <a:pt x="232174" y="177823"/>
                  </a:cubicBezTo>
                  <a:lnTo>
                    <a:pt x="231556" y="177898"/>
                  </a:lnTo>
                  <a:lnTo>
                    <a:pt x="230320" y="178029"/>
                  </a:lnTo>
                  <a:lnTo>
                    <a:pt x="229084" y="178104"/>
                  </a:lnTo>
                  <a:cubicBezTo>
                    <a:pt x="227445" y="178216"/>
                    <a:pt x="225835" y="178258"/>
                    <a:pt x="224248" y="178258"/>
                  </a:cubicBezTo>
                  <a:cubicBezTo>
                    <a:pt x="222661" y="178258"/>
                    <a:pt x="221097" y="178216"/>
                    <a:pt x="219552" y="178160"/>
                  </a:cubicBezTo>
                  <a:cubicBezTo>
                    <a:pt x="216680" y="178055"/>
                    <a:pt x="213890" y="177933"/>
                    <a:pt x="211167" y="177933"/>
                  </a:cubicBezTo>
                  <a:cubicBezTo>
                    <a:pt x="210978" y="177933"/>
                    <a:pt x="210789" y="177934"/>
                    <a:pt x="210601" y="177935"/>
                  </a:cubicBezTo>
                  <a:cubicBezTo>
                    <a:pt x="204852" y="177973"/>
                    <a:pt x="199065" y="178759"/>
                    <a:pt x="193260" y="179958"/>
                  </a:cubicBezTo>
                  <a:cubicBezTo>
                    <a:pt x="187473" y="181175"/>
                    <a:pt x="181687" y="182823"/>
                    <a:pt x="175863" y="184621"/>
                  </a:cubicBezTo>
                  <a:cubicBezTo>
                    <a:pt x="170039" y="186400"/>
                    <a:pt x="164159" y="188347"/>
                    <a:pt x="158147" y="190145"/>
                  </a:cubicBezTo>
                  <a:cubicBezTo>
                    <a:pt x="156631" y="190594"/>
                    <a:pt x="155132" y="191044"/>
                    <a:pt x="153597" y="191456"/>
                  </a:cubicBezTo>
                  <a:cubicBezTo>
                    <a:pt x="152061" y="191868"/>
                    <a:pt x="150526" y="192280"/>
                    <a:pt x="148990" y="192673"/>
                  </a:cubicBezTo>
                  <a:lnTo>
                    <a:pt x="146649" y="193235"/>
                  </a:lnTo>
                  <a:cubicBezTo>
                    <a:pt x="145863" y="193422"/>
                    <a:pt x="145095" y="193628"/>
                    <a:pt x="144308" y="193778"/>
                  </a:cubicBezTo>
                  <a:cubicBezTo>
                    <a:pt x="142735" y="194096"/>
                    <a:pt x="141144" y="194433"/>
                    <a:pt x="139571" y="194733"/>
                  </a:cubicBezTo>
                  <a:cubicBezTo>
                    <a:pt x="140001" y="194602"/>
                    <a:pt x="140413" y="194433"/>
                    <a:pt x="140825" y="194265"/>
                  </a:cubicBezTo>
                  <a:cubicBezTo>
                    <a:pt x="140881" y="194223"/>
                    <a:pt x="140864" y="194202"/>
                    <a:pt x="140725" y="194202"/>
                  </a:cubicBezTo>
                  <a:cubicBezTo>
                    <a:pt x="140679" y="194202"/>
                    <a:pt x="140619" y="194204"/>
                    <a:pt x="140544" y="194209"/>
                  </a:cubicBezTo>
                  <a:cubicBezTo>
                    <a:pt x="140395" y="194227"/>
                    <a:pt x="140170" y="194246"/>
                    <a:pt x="139889" y="194283"/>
                  </a:cubicBezTo>
                  <a:lnTo>
                    <a:pt x="138765" y="194433"/>
                  </a:lnTo>
                  <a:cubicBezTo>
                    <a:pt x="141986" y="193815"/>
                    <a:pt x="145170" y="193122"/>
                    <a:pt x="148297" y="192317"/>
                  </a:cubicBezTo>
                  <a:cubicBezTo>
                    <a:pt x="149084" y="192130"/>
                    <a:pt x="149870" y="191924"/>
                    <a:pt x="150638" y="191699"/>
                  </a:cubicBezTo>
                  <a:lnTo>
                    <a:pt x="152979" y="191063"/>
                  </a:lnTo>
                  <a:cubicBezTo>
                    <a:pt x="154533" y="190632"/>
                    <a:pt x="156069" y="190164"/>
                    <a:pt x="157586" y="189714"/>
                  </a:cubicBezTo>
                  <a:cubicBezTo>
                    <a:pt x="163691" y="187879"/>
                    <a:pt x="169664" y="185875"/>
                    <a:pt x="175582" y="184021"/>
                  </a:cubicBezTo>
                  <a:cubicBezTo>
                    <a:pt x="181500" y="182186"/>
                    <a:pt x="187398" y="180482"/>
                    <a:pt x="193316" y="179246"/>
                  </a:cubicBezTo>
                  <a:cubicBezTo>
                    <a:pt x="194046" y="179077"/>
                    <a:pt x="194795" y="178946"/>
                    <a:pt x="195526" y="178815"/>
                  </a:cubicBezTo>
                  <a:lnTo>
                    <a:pt x="197754" y="178403"/>
                  </a:lnTo>
                  <a:cubicBezTo>
                    <a:pt x="198129" y="178328"/>
                    <a:pt x="198485" y="178291"/>
                    <a:pt x="198859" y="178235"/>
                  </a:cubicBezTo>
                  <a:lnTo>
                    <a:pt x="199964" y="178085"/>
                  </a:lnTo>
                  <a:lnTo>
                    <a:pt x="202193" y="177767"/>
                  </a:lnTo>
                  <a:lnTo>
                    <a:pt x="204421" y="177561"/>
                  </a:lnTo>
                  <a:lnTo>
                    <a:pt x="205526" y="177467"/>
                  </a:lnTo>
                  <a:cubicBezTo>
                    <a:pt x="205900" y="177430"/>
                    <a:pt x="206256" y="177373"/>
                    <a:pt x="206631" y="177373"/>
                  </a:cubicBezTo>
                  <a:lnTo>
                    <a:pt x="208840" y="177298"/>
                  </a:lnTo>
                  <a:cubicBezTo>
                    <a:pt x="209590" y="177261"/>
                    <a:pt x="210320" y="177242"/>
                    <a:pt x="211069" y="177242"/>
                  </a:cubicBezTo>
                  <a:cubicBezTo>
                    <a:pt x="211240" y="177241"/>
                    <a:pt x="211411" y="177241"/>
                    <a:pt x="211583" y="177241"/>
                  </a:cubicBezTo>
                  <a:cubicBezTo>
                    <a:pt x="214381" y="177241"/>
                    <a:pt x="217262" y="177379"/>
                    <a:pt x="220226" y="177467"/>
                  </a:cubicBezTo>
                  <a:cubicBezTo>
                    <a:pt x="221507" y="177527"/>
                    <a:pt x="222794" y="177557"/>
                    <a:pt x="224082" y="177557"/>
                  </a:cubicBezTo>
                  <a:cubicBezTo>
                    <a:pt x="226014" y="177557"/>
                    <a:pt x="227949" y="177489"/>
                    <a:pt x="229870" y="177355"/>
                  </a:cubicBezTo>
                  <a:cubicBezTo>
                    <a:pt x="233279" y="177111"/>
                    <a:pt x="236612" y="176418"/>
                    <a:pt x="239833" y="175313"/>
                  </a:cubicBezTo>
                  <a:cubicBezTo>
                    <a:pt x="243054" y="174115"/>
                    <a:pt x="246088" y="172430"/>
                    <a:pt x="248822" y="170351"/>
                  </a:cubicBezTo>
                  <a:cubicBezTo>
                    <a:pt x="250151" y="169340"/>
                    <a:pt x="251444" y="168254"/>
                    <a:pt x="252661" y="167092"/>
                  </a:cubicBezTo>
                  <a:cubicBezTo>
                    <a:pt x="253241" y="166512"/>
                    <a:pt x="253841" y="165950"/>
                    <a:pt x="254402" y="165351"/>
                  </a:cubicBezTo>
                  <a:cubicBezTo>
                    <a:pt x="254683" y="165051"/>
                    <a:pt x="254964" y="164752"/>
                    <a:pt x="255245" y="164452"/>
                  </a:cubicBezTo>
                  <a:lnTo>
                    <a:pt x="256069" y="163553"/>
                  </a:lnTo>
                  <a:cubicBezTo>
                    <a:pt x="256350" y="163235"/>
                    <a:pt x="256612" y="162935"/>
                    <a:pt x="256874" y="162617"/>
                  </a:cubicBezTo>
                  <a:cubicBezTo>
                    <a:pt x="257118" y="162298"/>
                    <a:pt x="257399" y="161999"/>
                    <a:pt x="257642" y="161680"/>
                  </a:cubicBezTo>
                  <a:cubicBezTo>
                    <a:pt x="258148" y="161062"/>
                    <a:pt x="258672" y="160426"/>
                    <a:pt x="259140" y="159789"/>
                  </a:cubicBezTo>
                  <a:cubicBezTo>
                    <a:pt x="260133" y="158516"/>
                    <a:pt x="261050" y="157224"/>
                    <a:pt x="261968" y="155913"/>
                  </a:cubicBezTo>
                  <a:cubicBezTo>
                    <a:pt x="263766" y="153310"/>
                    <a:pt x="265489" y="150651"/>
                    <a:pt x="267062" y="147916"/>
                  </a:cubicBezTo>
                  <a:cubicBezTo>
                    <a:pt x="268653" y="145201"/>
                    <a:pt x="270152" y="142411"/>
                    <a:pt x="271556" y="139583"/>
                  </a:cubicBezTo>
                  <a:cubicBezTo>
                    <a:pt x="277137" y="128197"/>
                    <a:pt x="281069" y="116100"/>
                    <a:pt x="283223" y="103609"/>
                  </a:cubicBezTo>
                  <a:cubicBezTo>
                    <a:pt x="285395" y="91062"/>
                    <a:pt x="285732" y="78253"/>
                    <a:pt x="284197" y="65594"/>
                  </a:cubicBezTo>
                  <a:cubicBezTo>
                    <a:pt x="283841" y="62429"/>
                    <a:pt x="283298" y="59265"/>
                    <a:pt x="282680" y="56119"/>
                  </a:cubicBezTo>
                  <a:cubicBezTo>
                    <a:pt x="282043" y="52935"/>
                    <a:pt x="281256" y="49789"/>
                    <a:pt x="280283" y="46680"/>
                  </a:cubicBezTo>
                  <a:cubicBezTo>
                    <a:pt x="279309" y="43516"/>
                    <a:pt x="278092" y="40426"/>
                    <a:pt x="276631" y="37429"/>
                  </a:cubicBezTo>
                  <a:cubicBezTo>
                    <a:pt x="275170" y="34377"/>
                    <a:pt x="273373" y="31474"/>
                    <a:pt x="271294" y="28778"/>
                  </a:cubicBezTo>
                  <a:cubicBezTo>
                    <a:pt x="269159" y="26062"/>
                    <a:pt x="266725" y="23591"/>
                    <a:pt x="264028" y="21437"/>
                  </a:cubicBezTo>
                  <a:cubicBezTo>
                    <a:pt x="261369" y="19321"/>
                    <a:pt x="258504" y="17467"/>
                    <a:pt x="255489" y="15894"/>
                  </a:cubicBezTo>
                  <a:cubicBezTo>
                    <a:pt x="249515" y="12767"/>
                    <a:pt x="243166" y="10688"/>
                    <a:pt x="236856" y="9077"/>
                  </a:cubicBezTo>
                  <a:lnTo>
                    <a:pt x="237062" y="8253"/>
                  </a:lnTo>
                  <a:cubicBezTo>
                    <a:pt x="234833" y="7673"/>
                    <a:pt x="232586" y="7149"/>
                    <a:pt x="230357" y="6662"/>
                  </a:cubicBezTo>
                  <a:lnTo>
                    <a:pt x="228672" y="6287"/>
                  </a:lnTo>
                  <a:lnTo>
                    <a:pt x="226987" y="5950"/>
                  </a:lnTo>
                  <a:cubicBezTo>
                    <a:pt x="225863" y="5744"/>
                    <a:pt x="224739" y="5501"/>
                    <a:pt x="223616" y="5295"/>
                  </a:cubicBezTo>
                  <a:cubicBezTo>
                    <a:pt x="219121" y="4452"/>
                    <a:pt x="214608" y="3778"/>
                    <a:pt x="210076" y="3179"/>
                  </a:cubicBezTo>
                  <a:cubicBezTo>
                    <a:pt x="208934" y="3047"/>
                    <a:pt x="207810" y="2879"/>
                    <a:pt x="206668" y="2748"/>
                  </a:cubicBezTo>
                  <a:lnTo>
                    <a:pt x="203260" y="2373"/>
                  </a:lnTo>
                  <a:cubicBezTo>
                    <a:pt x="200994" y="2149"/>
                    <a:pt x="198728" y="1924"/>
                    <a:pt x="196443" y="1737"/>
                  </a:cubicBezTo>
                  <a:cubicBezTo>
                    <a:pt x="191893" y="1343"/>
                    <a:pt x="187342" y="1044"/>
                    <a:pt x="182792" y="819"/>
                  </a:cubicBezTo>
                  <a:cubicBezTo>
                    <a:pt x="178222" y="613"/>
                    <a:pt x="173672" y="426"/>
                    <a:pt x="169121" y="313"/>
                  </a:cubicBezTo>
                  <a:cubicBezTo>
                    <a:pt x="166855" y="257"/>
                    <a:pt x="164571" y="201"/>
                    <a:pt x="162286" y="164"/>
                  </a:cubicBezTo>
                  <a:lnTo>
                    <a:pt x="158878" y="107"/>
                  </a:lnTo>
                  <a:lnTo>
                    <a:pt x="155451" y="70"/>
                  </a:lnTo>
                  <a:cubicBezTo>
                    <a:pt x="151756" y="24"/>
                    <a:pt x="148055" y="0"/>
                    <a:pt x="144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178" name="Google Shape;178;p30"/>
          <p:cNvGrpSpPr/>
          <p:nvPr/>
        </p:nvGrpSpPr>
        <p:grpSpPr>
          <a:xfrm rot="6772370">
            <a:off x="855924" y="-1476368"/>
            <a:ext cx="3216383" cy="6430549"/>
            <a:chOff x="2499325" y="238125"/>
            <a:chExt cx="2613225" cy="5224650"/>
          </a:xfrm>
        </p:grpSpPr>
        <p:sp>
          <p:nvSpPr>
            <p:cNvPr id="179" name="Google Shape;179;p30"/>
            <p:cNvSpPr/>
            <p:nvPr/>
          </p:nvSpPr>
          <p:spPr>
            <a:xfrm>
              <a:off x="2551850" y="283000"/>
              <a:ext cx="2514000" cy="5100275"/>
            </a:xfrm>
            <a:custGeom>
              <a:avLst/>
              <a:gdLst/>
              <a:ahLst/>
              <a:cxnLst/>
              <a:rect l="l" t="t" r="r" b="b"/>
              <a:pathLst>
                <a:path w="100560" h="204011" extrusionOk="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2499325" y="238125"/>
              <a:ext cx="2613225" cy="5224650"/>
            </a:xfrm>
            <a:custGeom>
              <a:avLst/>
              <a:gdLst/>
              <a:ahLst/>
              <a:cxnLst/>
              <a:rect l="l" t="t" r="r" b="b"/>
              <a:pathLst>
                <a:path w="104529" h="208986" extrusionOk="0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181" name="Google Shape;181;p30"/>
          <p:cNvSpPr txBox="1">
            <a:spLocks noGrp="1"/>
          </p:cNvSpPr>
          <p:nvPr>
            <p:ph type="ctrTitle"/>
          </p:nvPr>
        </p:nvSpPr>
        <p:spPr>
          <a:xfrm>
            <a:off x="523339" y="3105387"/>
            <a:ext cx="11046331" cy="1481525"/>
          </a:xfrm>
          <a:prstGeom prst="rect">
            <a:avLst/>
          </a:prstGeom>
        </p:spPr>
        <p:txBody>
          <a:bodyPr spcFirstLastPara="1" wrap="square" lIns="112523" tIns="112523" rIns="112523" bIns="112523" anchor="b" anchorCtr="0">
            <a:noAutofit/>
          </a:bodyPr>
          <a:lstStyle/>
          <a:p>
            <a:pPr lvl="0"/>
            <a:r>
              <a:rPr lang="th-TH" sz="10831" b="1" dirty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เครื่องใช้ไฟฟ้าภายในบ้าน</a:t>
            </a:r>
            <a:endParaRPr sz="1083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3" name="Google Shape;183;p30"/>
          <p:cNvSpPr/>
          <p:nvPr/>
        </p:nvSpPr>
        <p:spPr>
          <a:xfrm>
            <a:off x="5691509" y="4051602"/>
            <a:ext cx="808985" cy="915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184" name="Google Shape;184;p30"/>
          <p:cNvGrpSpPr/>
          <p:nvPr/>
        </p:nvGrpSpPr>
        <p:grpSpPr>
          <a:xfrm flipH="1">
            <a:off x="9625585" y="-438273"/>
            <a:ext cx="3144379" cy="4279646"/>
            <a:chOff x="1882000" y="238175"/>
            <a:chExt cx="3843550" cy="5231250"/>
          </a:xfrm>
        </p:grpSpPr>
        <p:sp>
          <p:nvSpPr>
            <p:cNvPr id="185" name="Google Shape;185;p30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208" name="Google Shape;208;p30"/>
          <p:cNvGrpSpPr/>
          <p:nvPr/>
        </p:nvGrpSpPr>
        <p:grpSpPr>
          <a:xfrm rot="1384210">
            <a:off x="5242530" y="4142958"/>
            <a:ext cx="6998802" cy="4230617"/>
            <a:chOff x="238125" y="693075"/>
            <a:chExt cx="7137450" cy="4314425"/>
          </a:xfrm>
        </p:grpSpPr>
        <p:sp>
          <p:nvSpPr>
            <p:cNvPr id="209" name="Google Shape;209;p30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211" name="Google Shape;211;p30"/>
          <p:cNvGrpSpPr/>
          <p:nvPr/>
        </p:nvGrpSpPr>
        <p:grpSpPr>
          <a:xfrm rot="6928276">
            <a:off x="436952" y="171865"/>
            <a:ext cx="1970050" cy="3796538"/>
            <a:chOff x="2453450" y="238025"/>
            <a:chExt cx="2711225" cy="5224875"/>
          </a:xfrm>
        </p:grpSpPr>
        <p:sp>
          <p:nvSpPr>
            <p:cNvPr id="212" name="Google Shape;212;p30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264" name="Google Shape;264;p30"/>
          <p:cNvGrpSpPr/>
          <p:nvPr/>
        </p:nvGrpSpPr>
        <p:grpSpPr>
          <a:xfrm rot="-1580682" flipH="1">
            <a:off x="-631183" y="2585790"/>
            <a:ext cx="2502622" cy="5362310"/>
            <a:chOff x="2650500" y="238500"/>
            <a:chExt cx="2300750" cy="5232700"/>
          </a:xfrm>
        </p:grpSpPr>
        <p:sp>
          <p:nvSpPr>
            <p:cNvPr id="265" name="Google Shape;265;p30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268" name="Google Shape;268;p30"/>
          <p:cNvGrpSpPr/>
          <p:nvPr/>
        </p:nvGrpSpPr>
        <p:grpSpPr>
          <a:xfrm rot="5400000">
            <a:off x="10509571" y="4867100"/>
            <a:ext cx="1544607" cy="2125049"/>
            <a:chOff x="1913725" y="238075"/>
            <a:chExt cx="3807625" cy="5238475"/>
          </a:xfrm>
        </p:grpSpPr>
        <p:sp>
          <p:nvSpPr>
            <p:cNvPr id="269" name="Google Shape;269;p30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8" name="Google Shape;1798;p40"/>
          <p:cNvGrpSpPr/>
          <p:nvPr/>
        </p:nvGrpSpPr>
        <p:grpSpPr>
          <a:xfrm>
            <a:off x="9952470" y="4377124"/>
            <a:ext cx="2548869" cy="1632351"/>
            <a:chOff x="209625" y="551300"/>
            <a:chExt cx="7170900" cy="4592400"/>
          </a:xfrm>
        </p:grpSpPr>
        <p:sp>
          <p:nvSpPr>
            <p:cNvPr id="1799" name="Google Shape;1799;p40"/>
            <p:cNvSpPr/>
            <p:nvPr/>
          </p:nvSpPr>
          <p:spPr>
            <a:xfrm>
              <a:off x="83890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1469250" y="1182575"/>
              <a:ext cx="238325" cy="179750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2098325" y="551550"/>
              <a:ext cx="239200" cy="18015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146885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2116450" y="1181050"/>
              <a:ext cx="202775" cy="18122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2747075" y="551300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5" name="Google Shape;1805;p40"/>
            <p:cNvSpPr/>
            <p:nvPr/>
          </p:nvSpPr>
          <p:spPr>
            <a:xfrm>
              <a:off x="2098125" y="1811875"/>
              <a:ext cx="238725" cy="180550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2728000" y="1181375"/>
              <a:ext cx="238800" cy="17962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3358025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2747075" y="1810525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3358025" y="1180950"/>
              <a:ext cx="238150" cy="18072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3357750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209625" y="552625"/>
              <a:ext cx="238325" cy="180000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210025" y="1182575"/>
              <a:ext cx="238325" cy="179650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839100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209825" y="18118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857225" y="1181075"/>
              <a:ext cx="201400" cy="181050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14688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398800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4617650" y="11825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5247400" y="551550"/>
              <a:ext cx="238525" cy="180150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461795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5265525" y="1181050"/>
              <a:ext cx="202100" cy="181225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5896150" y="551300"/>
              <a:ext cx="200750" cy="180975"/>
            </a:xfrm>
            <a:custGeom>
              <a:avLst/>
              <a:gdLst/>
              <a:ahLst/>
              <a:cxnLst/>
              <a:rect l="l" t="t" r="r" b="b"/>
              <a:pathLst>
                <a:path w="8030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5247225" y="1811875"/>
              <a:ext cx="238700" cy="180550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5877750" y="1181150"/>
              <a:ext cx="238125" cy="179850"/>
            </a:xfrm>
            <a:custGeom>
              <a:avLst/>
              <a:gdLst/>
              <a:ahLst/>
              <a:cxnLst/>
              <a:rect l="l" t="t" r="r" b="b"/>
              <a:pathLst>
                <a:path w="9525" h="7194" extrusionOk="0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6506450" y="551525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5896150" y="1810525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6507125" y="1180950"/>
              <a:ext cx="238125" cy="180725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6506825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3988175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400697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46179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2098125" y="307312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2728075" y="2443400"/>
              <a:ext cx="238150" cy="180200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839100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1469250" y="433367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2098325" y="3702975"/>
              <a:ext cx="239200" cy="179825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2747075" y="3072975"/>
              <a:ext cx="201425" cy="182050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3358025" y="2443400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1468850" y="4962975"/>
              <a:ext cx="238725" cy="180400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2116450" y="4332375"/>
              <a:ext cx="202775" cy="181000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2747075" y="3702650"/>
              <a:ext cx="201425" cy="18072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3357750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2098125" y="496365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2728475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358025" y="3702975"/>
              <a:ext cx="238325" cy="179825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2747075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358025" y="4332300"/>
              <a:ext cx="238150" cy="180475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357750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229975" y="2443400"/>
              <a:ext cx="198700" cy="179600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209625" y="307380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8572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209625" y="370372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838900" y="3073100"/>
              <a:ext cx="238150" cy="179775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1468175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209825" y="433370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839100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1487175" y="3072975"/>
              <a:ext cx="200725" cy="180925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2098125" y="244317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209825" y="4962975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857225" y="4332350"/>
              <a:ext cx="201400" cy="180975"/>
            </a:xfrm>
            <a:custGeom>
              <a:avLst/>
              <a:gdLst/>
              <a:ahLst/>
              <a:cxnLst/>
              <a:rect l="l" t="t" r="r" b="b"/>
              <a:pathLst>
                <a:path w="8056" h="723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14688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5247225" y="3073125"/>
              <a:ext cx="239175" cy="179725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5877175" y="2443400"/>
              <a:ext cx="238125" cy="180200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988175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4617650" y="4333675"/>
              <a:ext cx="239000" cy="180100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5247400" y="3702975"/>
              <a:ext cx="238525" cy="179825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5896150" y="3072975"/>
              <a:ext cx="202775" cy="18355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6506450" y="2443400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4617950" y="4962975"/>
              <a:ext cx="238700" cy="180400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5265525" y="4332375"/>
              <a:ext cx="202100" cy="181000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5896150" y="3702650"/>
              <a:ext cx="200750" cy="18072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6506825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5247225" y="4963650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5877550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6506450" y="3702975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5896150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6507125" y="4332300"/>
              <a:ext cx="238125" cy="180475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6506825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006300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988000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4617250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988175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4636250" y="3072975"/>
              <a:ext cx="201425" cy="180925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5247225" y="2443175"/>
              <a:ext cx="238500" cy="179725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00697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46179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7141825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7142025" y="552650"/>
              <a:ext cx="238500" cy="179800"/>
            </a:xfrm>
            <a:custGeom>
              <a:avLst/>
              <a:gdLst/>
              <a:ahLst/>
              <a:cxnLst/>
              <a:rect l="l" t="t" r="r" b="b"/>
              <a:pathLst>
                <a:path w="9540" h="7192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716012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7141825" y="4962975"/>
              <a:ext cx="238700" cy="180150"/>
            </a:xfrm>
            <a:custGeom>
              <a:avLst/>
              <a:gdLst/>
              <a:ahLst/>
              <a:cxnLst/>
              <a:rect l="l" t="t" r="r" b="b"/>
              <a:pathLst>
                <a:path w="9548" h="7206" extrusionOk="0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71601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7141825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7142025" y="3703750"/>
              <a:ext cx="238500" cy="180325"/>
            </a:xfrm>
            <a:custGeom>
              <a:avLst/>
              <a:gdLst/>
              <a:ahLst/>
              <a:cxnLst/>
              <a:rect l="l" t="t" r="r" b="b"/>
              <a:pathLst>
                <a:path w="9540" h="7213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716012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1895" name="Google Shape;1895;p40"/>
          <p:cNvGrpSpPr/>
          <p:nvPr/>
        </p:nvGrpSpPr>
        <p:grpSpPr>
          <a:xfrm>
            <a:off x="10760794" y="-575342"/>
            <a:ext cx="2831692" cy="6440246"/>
            <a:chOff x="2650500" y="238500"/>
            <a:chExt cx="2300750" cy="5232700"/>
          </a:xfrm>
        </p:grpSpPr>
        <p:sp>
          <p:nvSpPr>
            <p:cNvPr id="1896" name="Google Shape;1896;p40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787200" y="1437825"/>
              <a:ext cx="916825" cy="2928200"/>
            </a:xfrm>
            <a:custGeom>
              <a:avLst/>
              <a:gdLst/>
              <a:ahLst/>
              <a:cxnLst/>
              <a:rect l="l" t="t" r="r" b="b"/>
              <a:pathLst>
                <a:path w="36673" h="117128" extrusionOk="0">
                  <a:moveTo>
                    <a:pt x="7156" y="74333"/>
                  </a:moveTo>
                  <a:cubicBezTo>
                    <a:pt x="6183" y="76536"/>
                    <a:pt x="5454" y="78845"/>
                    <a:pt x="4983" y="81200"/>
                  </a:cubicBezTo>
                  <a:cubicBezTo>
                    <a:pt x="4771" y="82369"/>
                    <a:pt x="4634" y="83554"/>
                    <a:pt x="4588" y="84754"/>
                  </a:cubicBezTo>
                  <a:cubicBezTo>
                    <a:pt x="4573" y="85347"/>
                    <a:pt x="4528" y="85954"/>
                    <a:pt x="4528" y="86562"/>
                  </a:cubicBezTo>
                  <a:lnTo>
                    <a:pt x="4588" y="88370"/>
                  </a:lnTo>
                  <a:cubicBezTo>
                    <a:pt x="4710" y="90755"/>
                    <a:pt x="5181" y="93125"/>
                    <a:pt x="5986" y="95388"/>
                  </a:cubicBezTo>
                  <a:cubicBezTo>
                    <a:pt x="6634" y="97199"/>
                    <a:pt x="7509" y="98911"/>
                    <a:pt x="8587" y="100500"/>
                  </a:cubicBezTo>
                  <a:lnTo>
                    <a:pt x="8587" y="100500"/>
                  </a:lnTo>
                  <a:cubicBezTo>
                    <a:pt x="7477" y="98887"/>
                    <a:pt x="6574" y="97142"/>
                    <a:pt x="5910" y="95297"/>
                  </a:cubicBezTo>
                  <a:cubicBezTo>
                    <a:pt x="5105" y="93003"/>
                    <a:pt x="4634" y="90633"/>
                    <a:pt x="4512" y="88218"/>
                  </a:cubicBezTo>
                  <a:lnTo>
                    <a:pt x="4467" y="86410"/>
                  </a:lnTo>
                  <a:lnTo>
                    <a:pt x="4528" y="84587"/>
                  </a:lnTo>
                  <a:cubicBezTo>
                    <a:pt x="4604" y="83402"/>
                    <a:pt x="4740" y="82233"/>
                    <a:pt x="4968" y="81063"/>
                  </a:cubicBezTo>
                  <a:cubicBezTo>
                    <a:pt x="5454" y="78754"/>
                    <a:pt x="6183" y="76490"/>
                    <a:pt x="7156" y="74333"/>
                  </a:cubicBezTo>
                  <a:close/>
                  <a:moveTo>
                    <a:pt x="22713" y="0"/>
                  </a:moveTo>
                  <a:cubicBezTo>
                    <a:pt x="21519" y="0"/>
                    <a:pt x="20320" y="110"/>
                    <a:pt x="19142" y="321"/>
                  </a:cubicBezTo>
                  <a:cubicBezTo>
                    <a:pt x="18352" y="473"/>
                    <a:pt x="17592" y="685"/>
                    <a:pt x="16863" y="974"/>
                  </a:cubicBezTo>
                  <a:cubicBezTo>
                    <a:pt x="16088" y="1262"/>
                    <a:pt x="15344" y="1642"/>
                    <a:pt x="14660" y="2113"/>
                  </a:cubicBezTo>
                  <a:lnTo>
                    <a:pt x="14128" y="2478"/>
                  </a:lnTo>
                  <a:cubicBezTo>
                    <a:pt x="13961" y="2615"/>
                    <a:pt x="13809" y="2751"/>
                    <a:pt x="13642" y="2888"/>
                  </a:cubicBezTo>
                  <a:lnTo>
                    <a:pt x="13399" y="3101"/>
                  </a:lnTo>
                  <a:lnTo>
                    <a:pt x="13171" y="3329"/>
                  </a:lnTo>
                  <a:cubicBezTo>
                    <a:pt x="13035" y="3480"/>
                    <a:pt x="12868" y="3617"/>
                    <a:pt x="12731" y="3784"/>
                  </a:cubicBezTo>
                  <a:cubicBezTo>
                    <a:pt x="12184" y="4407"/>
                    <a:pt x="11698" y="5091"/>
                    <a:pt x="11272" y="5820"/>
                  </a:cubicBezTo>
                  <a:cubicBezTo>
                    <a:pt x="10528" y="7172"/>
                    <a:pt x="9966" y="8645"/>
                    <a:pt x="9601" y="10149"/>
                  </a:cubicBezTo>
                  <a:cubicBezTo>
                    <a:pt x="9434" y="11107"/>
                    <a:pt x="9328" y="12064"/>
                    <a:pt x="9267" y="13021"/>
                  </a:cubicBezTo>
                  <a:cubicBezTo>
                    <a:pt x="9206" y="14099"/>
                    <a:pt x="9191" y="15117"/>
                    <a:pt x="9206" y="15801"/>
                  </a:cubicBezTo>
                  <a:cubicBezTo>
                    <a:pt x="9237" y="17806"/>
                    <a:pt x="9389" y="19750"/>
                    <a:pt x="9586" y="21649"/>
                  </a:cubicBezTo>
                  <a:cubicBezTo>
                    <a:pt x="9784" y="23563"/>
                    <a:pt x="10027" y="25432"/>
                    <a:pt x="10285" y="27270"/>
                  </a:cubicBezTo>
                  <a:cubicBezTo>
                    <a:pt x="10802" y="30962"/>
                    <a:pt x="11348" y="34577"/>
                    <a:pt x="11728" y="38117"/>
                  </a:cubicBezTo>
                  <a:cubicBezTo>
                    <a:pt x="12093" y="41656"/>
                    <a:pt x="12290" y="45166"/>
                    <a:pt x="11986" y="48477"/>
                  </a:cubicBezTo>
                  <a:cubicBezTo>
                    <a:pt x="11956" y="48887"/>
                    <a:pt x="11895" y="49298"/>
                    <a:pt x="11850" y="49708"/>
                  </a:cubicBezTo>
                  <a:cubicBezTo>
                    <a:pt x="11819" y="49905"/>
                    <a:pt x="11774" y="50118"/>
                    <a:pt x="11743" y="50315"/>
                  </a:cubicBezTo>
                  <a:cubicBezTo>
                    <a:pt x="11713" y="50513"/>
                    <a:pt x="11683" y="50726"/>
                    <a:pt x="11637" y="50938"/>
                  </a:cubicBezTo>
                  <a:lnTo>
                    <a:pt x="11531" y="51546"/>
                  </a:lnTo>
                  <a:cubicBezTo>
                    <a:pt x="11485" y="51759"/>
                    <a:pt x="11440" y="51956"/>
                    <a:pt x="11394" y="52154"/>
                  </a:cubicBezTo>
                  <a:cubicBezTo>
                    <a:pt x="11348" y="52351"/>
                    <a:pt x="11303" y="52564"/>
                    <a:pt x="11257" y="52761"/>
                  </a:cubicBezTo>
                  <a:lnTo>
                    <a:pt x="11090" y="53354"/>
                  </a:lnTo>
                  <a:cubicBezTo>
                    <a:pt x="10650" y="54979"/>
                    <a:pt x="10103" y="56574"/>
                    <a:pt x="9434" y="58139"/>
                  </a:cubicBezTo>
                  <a:cubicBezTo>
                    <a:pt x="8128" y="61314"/>
                    <a:pt x="6442" y="64443"/>
                    <a:pt x="4831" y="67770"/>
                  </a:cubicBezTo>
                  <a:cubicBezTo>
                    <a:pt x="4026" y="69441"/>
                    <a:pt x="3251" y="71143"/>
                    <a:pt x="2553" y="72935"/>
                  </a:cubicBezTo>
                  <a:cubicBezTo>
                    <a:pt x="2203" y="73817"/>
                    <a:pt x="1869" y="74728"/>
                    <a:pt x="1580" y="75655"/>
                  </a:cubicBezTo>
                  <a:cubicBezTo>
                    <a:pt x="1307" y="76597"/>
                    <a:pt x="1034" y="77523"/>
                    <a:pt x="821" y="78496"/>
                  </a:cubicBezTo>
                  <a:lnTo>
                    <a:pt x="654" y="79209"/>
                  </a:lnTo>
                  <a:lnTo>
                    <a:pt x="517" y="79939"/>
                  </a:lnTo>
                  <a:cubicBezTo>
                    <a:pt x="426" y="80425"/>
                    <a:pt x="350" y="80911"/>
                    <a:pt x="289" y="81412"/>
                  </a:cubicBezTo>
                  <a:cubicBezTo>
                    <a:pt x="213" y="81898"/>
                    <a:pt x="152" y="82400"/>
                    <a:pt x="122" y="82886"/>
                  </a:cubicBezTo>
                  <a:cubicBezTo>
                    <a:pt x="92" y="83387"/>
                    <a:pt x="46" y="83888"/>
                    <a:pt x="31" y="84375"/>
                  </a:cubicBezTo>
                  <a:lnTo>
                    <a:pt x="1" y="85833"/>
                  </a:lnTo>
                  <a:lnTo>
                    <a:pt x="1" y="86577"/>
                  </a:lnTo>
                  <a:lnTo>
                    <a:pt x="31" y="87307"/>
                  </a:lnTo>
                  <a:cubicBezTo>
                    <a:pt x="61" y="87808"/>
                    <a:pt x="76" y="88294"/>
                    <a:pt x="107" y="88780"/>
                  </a:cubicBezTo>
                  <a:lnTo>
                    <a:pt x="274" y="90269"/>
                  </a:lnTo>
                  <a:cubicBezTo>
                    <a:pt x="502" y="92259"/>
                    <a:pt x="942" y="94219"/>
                    <a:pt x="1580" y="96133"/>
                  </a:cubicBezTo>
                  <a:cubicBezTo>
                    <a:pt x="2234" y="98062"/>
                    <a:pt x="3084" y="99931"/>
                    <a:pt x="4148" y="101678"/>
                  </a:cubicBezTo>
                  <a:cubicBezTo>
                    <a:pt x="2796" y="99429"/>
                    <a:pt x="1778" y="97014"/>
                    <a:pt x="1125" y="94492"/>
                  </a:cubicBezTo>
                  <a:lnTo>
                    <a:pt x="897" y="93550"/>
                  </a:lnTo>
                  <a:lnTo>
                    <a:pt x="790" y="93079"/>
                  </a:lnTo>
                  <a:cubicBezTo>
                    <a:pt x="745" y="92927"/>
                    <a:pt x="715" y="92775"/>
                    <a:pt x="699" y="92608"/>
                  </a:cubicBezTo>
                  <a:cubicBezTo>
                    <a:pt x="593" y="91985"/>
                    <a:pt x="471" y="91363"/>
                    <a:pt x="380" y="90740"/>
                  </a:cubicBezTo>
                  <a:lnTo>
                    <a:pt x="198" y="88856"/>
                  </a:lnTo>
                  <a:cubicBezTo>
                    <a:pt x="137" y="88233"/>
                    <a:pt x="137" y="87610"/>
                    <a:pt x="107" y="86987"/>
                  </a:cubicBezTo>
                  <a:lnTo>
                    <a:pt x="92" y="86517"/>
                  </a:lnTo>
                  <a:cubicBezTo>
                    <a:pt x="76" y="86365"/>
                    <a:pt x="92" y="86213"/>
                    <a:pt x="92" y="86046"/>
                  </a:cubicBezTo>
                  <a:lnTo>
                    <a:pt x="107" y="85134"/>
                  </a:lnTo>
                  <a:lnTo>
                    <a:pt x="137" y="84207"/>
                  </a:lnTo>
                  <a:lnTo>
                    <a:pt x="198" y="83266"/>
                  </a:lnTo>
                  <a:cubicBezTo>
                    <a:pt x="289" y="82020"/>
                    <a:pt x="471" y="80774"/>
                    <a:pt x="715" y="79544"/>
                  </a:cubicBezTo>
                  <a:cubicBezTo>
                    <a:pt x="1216" y="77159"/>
                    <a:pt x="1945" y="74804"/>
                    <a:pt x="2887" y="72556"/>
                  </a:cubicBezTo>
                  <a:cubicBezTo>
                    <a:pt x="4695" y="68089"/>
                    <a:pt x="7004" y="64094"/>
                    <a:pt x="8842" y="60038"/>
                  </a:cubicBezTo>
                  <a:cubicBezTo>
                    <a:pt x="9769" y="58063"/>
                    <a:pt x="10543" y="56012"/>
                    <a:pt x="11166" y="53916"/>
                  </a:cubicBezTo>
                  <a:cubicBezTo>
                    <a:pt x="11455" y="52868"/>
                    <a:pt x="11683" y="51789"/>
                    <a:pt x="11865" y="50710"/>
                  </a:cubicBezTo>
                  <a:cubicBezTo>
                    <a:pt x="12047" y="49647"/>
                    <a:pt x="12184" y="48584"/>
                    <a:pt x="12245" y="47505"/>
                  </a:cubicBezTo>
                  <a:cubicBezTo>
                    <a:pt x="12289" y="47584"/>
                    <a:pt x="12333" y="47745"/>
                    <a:pt x="12383" y="47745"/>
                  </a:cubicBezTo>
                  <a:cubicBezTo>
                    <a:pt x="12419" y="47745"/>
                    <a:pt x="12458" y="47661"/>
                    <a:pt x="12503" y="47399"/>
                  </a:cubicBezTo>
                  <a:lnTo>
                    <a:pt x="12503" y="47399"/>
                  </a:lnTo>
                  <a:cubicBezTo>
                    <a:pt x="12488" y="47961"/>
                    <a:pt x="12457" y="48508"/>
                    <a:pt x="12412" y="49055"/>
                  </a:cubicBezTo>
                  <a:lnTo>
                    <a:pt x="12336" y="49875"/>
                  </a:lnTo>
                  <a:lnTo>
                    <a:pt x="12214" y="50710"/>
                  </a:lnTo>
                  <a:cubicBezTo>
                    <a:pt x="12047" y="51804"/>
                    <a:pt x="11819" y="52883"/>
                    <a:pt x="11531" y="53961"/>
                  </a:cubicBezTo>
                  <a:cubicBezTo>
                    <a:pt x="11257" y="55025"/>
                    <a:pt x="10893" y="56073"/>
                    <a:pt x="10498" y="57121"/>
                  </a:cubicBezTo>
                  <a:cubicBezTo>
                    <a:pt x="10103" y="58169"/>
                    <a:pt x="9647" y="59218"/>
                    <a:pt x="9176" y="60251"/>
                  </a:cubicBezTo>
                  <a:cubicBezTo>
                    <a:pt x="7292" y="64383"/>
                    <a:pt x="4907" y="68424"/>
                    <a:pt x="3069" y="72935"/>
                  </a:cubicBezTo>
                  <a:cubicBezTo>
                    <a:pt x="2598" y="74060"/>
                    <a:pt x="2188" y="75199"/>
                    <a:pt x="1823" y="76384"/>
                  </a:cubicBezTo>
                  <a:cubicBezTo>
                    <a:pt x="1444" y="77584"/>
                    <a:pt x="1140" y="78784"/>
                    <a:pt x="912" y="80015"/>
                  </a:cubicBezTo>
                  <a:cubicBezTo>
                    <a:pt x="669" y="81245"/>
                    <a:pt x="502" y="82506"/>
                    <a:pt x="426" y="83767"/>
                  </a:cubicBezTo>
                  <a:cubicBezTo>
                    <a:pt x="396" y="84086"/>
                    <a:pt x="380" y="84390"/>
                    <a:pt x="380" y="84709"/>
                  </a:cubicBezTo>
                  <a:lnTo>
                    <a:pt x="365" y="85635"/>
                  </a:lnTo>
                  <a:cubicBezTo>
                    <a:pt x="350" y="85954"/>
                    <a:pt x="335" y="86258"/>
                    <a:pt x="350" y="86577"/>
                  </a:cubicBezTo>
                  <a:lnTo>
                    <a:pt x="380" y="87519"/>
                  </a:lnTo>
                  <a:cubicBezTo>
                    <a:pt x="471" y="90071"/>
                    <a:pt x="897" y="92608"/>
                    <a:pt x="1626" y="95054"/>
                  </a:cubicBezTo>
                  <a:cubicBezTo>
                    <a:pt x="2386" y="97561"/>
                    <a:pt x="3525" y="99931"/>
                    <a:pt x="5014" y="102103"/>
                  </a:cubicBezTo>
                  <a:lnTo>
                    <a:pt x="4588" y="102376"/>
                  </a:lnTo>
                  <a:cubicBezTo>
                    <a:pt x="5090" y="103182"/>
                    <a:pt x="5682" y="103911"/>
                    <a:pt x="6259" y="104670"/>
                  </a:cubicBezTo>
                  <a:lnTo>
                    <a:pt x="7171" y="105749"/>
                  </a:lnTo>
                  <a:cubicBezTo>
                    <a:pt x="7323" y="105931"/>
                    <a:pt x="7490" y="106098"/>
                    <a:pt x="7657" y="106265"/>
                  </a:cubicBezTo>
                  <a:lnTo>
                    <a:pt x="8143" y="106782"/>
                  </a:lnTo>
                  <a:cubicBezTo>
                    <a:pt x="9465" y="108104"/>
                    <a:pt x="10893" y="109334"/>
                    <a:pt x="12427" y="110413"/>
                  </a:cubicBezTo>
                  <a:cubicBezTo>
                    <a:pt x="13946" y="111476"/>
                    <a:pt x="15541" y="112448"/>
                    <a:pt x="17197" y="113284"/>
                  </a:cubicBezTo>
                  <a:cubicBezTo>
                    <a:pt x="18838" y="114134"/>
                    <a:pt x="20539" y="114864"/>
                    <a:pt x="22271" y="115502"/>
                  </a:cubicBezTo>
                  <a:cubicBezTo>
                    <a:pt x="24732" y="116368"/>
                    <a:pt x="27315" y="116884"/>
                    <a:pt x="29912" y="117036"/>
                  </a:cubicBezTo>
                  <a:cubicBezTo>
                    <a:pt x="27299" y="116398"/>
                    <a:pt x="24717" y="115593"/>
                    <a:pt x="22210" y="114605"/>
                  </a:cubicBezTo>
                  <a:cubicBezTo>
                    <a:pt x="21891" y="114484"/>
                    <a:pt x="21572" y="114362"/>
                    <a:pt x="21253" y="114226"/>
                  </a:cubicBezTo>
                  <a:lnTo>
                    <a:pt x="20311" y="113815"/>
                  </a:lnTo>
                  <a:lnTo>
                    <a:pt x="19369" y="113390"/>
                  </a:lnTo>
                  <a:cubicBezTo>
                    <a:pt x="19050" y="113238"/>
                    <a:pt x="18747" y="113101"/>
                    <a:pt x="18443" y="112934"/>
                  </a:cubicBezTo>
                  <a:lnTo>
                    <a:pt x="17516" y="112463"/>
                  </a:lnTo>
                  <a:cubicBezTo>
                    <a:pt x="17197" y="112312"/>
                    <a:pt x="16893" y="112129"/>
                    <a:pt x="16589" y="111962"/>
                  </a:cubicBezTo>
                  <a:cubicBezTo>
                    <a:pt x="16301" y="111780"/>
                    <a:pt x="15982" y="111628"/>
                    <a:pt x="15693" y="111430"/>
                  </a:cubicBezTo>
                  <a:lnTo>
                    <a:pt x="14797" y="110884"/>
                  </a:lnTo>
                  <a:cubicBezTo>
                    <a:pt x="14493" y="110701"/>
                    <a:pt x="14204" y="110504"/>
                    <a:pt x="13916" y="110306"/>
                  </a:cubicBezTo>
                  <a:cubicBezTo>
                    <a:pt x="13627" y="110109"/>
                    <a:pt x="13323" y="109911"/>
                    <a:pt x="13035" y="109714"/>
                  </a:cubicBezTo>
                  <a:lnTo>
                    <a:pt x="12184" y="109076"/>
                  </a:lnTo>
                  <a:lnTo>
                    <a:pt x="11774" y="108757"/>
                  </a:lnTo>
                  <a:lnTo>
                    <a:pt x="11364" y="108407"/>
                  </a:lnTo>
                  <a:lnTo>
                    <a:pt x="10543" y="107724"/>
                  </a:lnTo>
                  <a:cubicBezTo>
                    <a:pt x="10270" y="107481"/>
                    <a:pt x="10012" y="107238"/>
                    <a:pt x="9753" y="106995"/>
                  </a:cubicBezTo>
                  <a:cubicBezTo>
                    <a:pt x="9222" y="106524"/>
                    <a:pt x="8736" y="105992"/>
                    <a:pt x="8234" y="105475"/>
                  </a:cubicBezTo>
                  <a:cubicBezTo>
                    <a:pt x="6275" y="103349"/>
                    <a:pt x="4664" y="100903"/>
                    <a:pt x="3479" y="98259"/>
                  </a:cubicBezTo>
                  <a:lnTo>
                    <a:pt x="3373" y="98016"/>
                  </a:lnTo>
                  <a:cubicBezTo>
                    <a:pt x="3327" y="97925"/>
                    <a:pt x="3297" y="97849"/>
                    <a:pt x="3267" y="97758"/>
                  </a:cubicBezTo>
                  <a:lnTo>
                    <a:pt x="3084" y="97257"/>
                  </a:lnTo>
                  <a:cubicBezTo>
                    <a:pt x="2948" y="96923"/>
                    <a:pt x="2811" y="96588"/>
                    <a:pt x="2689" y="96239"/>
                  </a:cubicBezTo>
                  <a:lnTo>
                    <a:pt x="2370" y="95206"/>
                  </a:lnTo>
                  <a:cubicBezTo>
                    <a:pt x="2249" y="94857"/>
                    <a:pt x="2143" y="94522"/>
                    <a:pt x="2067" y="94173"/>
                  </a:cubicBezTo>
                  <a:cubicBezTo>
                    <a:pt x="1702" y="92775"/>
                    <a:pt x="1444" y="91363"/>
                    <a:pt x="1277" y="89935"/>
                  </a:cubicBezTo>
                  <a:lnTo>
                    <a:pt x="1170" y="88871"/>
                  </a:lnTo>
                  <a:lnTo>
                    <a:pt x="1140" y="88598"/>
                  </a:lnTo>
                  <a:cubicBezTo>
                    <a:pt x="1140" y="88507"/>
                    <a:pt x="1140" y="88431"/>
                    <a:pt x="1140" y="88340"/>
                  </a:cubicBezTo>
                  <a:lnTo>
                    <a:pt x="1109" y="87808"/>
                  </a:lnTo>
                  <a:cubicBezTo>
                    <a:pt x="1079" y="87094"/>
                    <a:pt x="1049" y="86380"/>
                    <a:pt x="1079" y="85666"/>
                  </a:cubicBezTo>
                  <a:cubicBezTo>
                    <a:pt x="1079" y="84253"/>
                    <a:pt x="1185" y="82825"/>
                    <a:pt x="1383" y="81412"/>
                  </a:cubicBezTo>
                  <a:cubicBezTo>
                    <a:pt x="1793" y="78617"/>
                    <a:pt x="2553" y="75883"/>
                    <a:pt x="3631" y="73270"/>
                  </a:cubicBezTo>
                  <a:cubicBezTo>
                    <a:pt x="4664" y="70702"/>
                    <a:pt x="5895" y="68272"/>
                    <a:pt x="7110" y="65902"/>
                  </a:cubicBezTo>
                  <a:lnTo>
                    <a:pt x="7110" y="65902"/>
                  </a:lnTo>
                  <a:cubicBezTo>
                    <a:pt x="6107" y="67907"/>
                    <a:pt x="5059" y="70019"/>
                    <a:pt x="4148" y="72267"/>
                  </a:cubicBezTo>
                  <a:cubicBezTo>
                    <a:pt x="3176" y="74561"/>
                    <a:pt x="2431" y="76931"/>
                    <a:pt x="1899" y="79361"/>
                  </a:cubicBezTo>
                  <a:cubicBezTo>
                    <a:pt x="1641" y="80592"/>
                    <a:pt x="1459" y="81838"/>
                    <a:pt x="1337" y="83098"/>
                  </a:cubicBezTo>
                  <a:lnTo>
                    <a:pt x="1277" y="84040"/>
                  </a:lnTo>
                  <a:cubicBezTo>
                    <a:pt x="1246" y="84359"/>
                    <a:pt x="1261" y="84663"/>
                    <a:pt x="1246" y="84982"/>
                  </a:cubicBezTo>
                  <a:lnTo>
                    <a:pt x="1231" y="85909"/>
                  </a:lnTo>
                  <a:lnTo>
                    <a:pt x="1216" y="86365"/>
                  </a:lnTo>
                  <a:cubicBezTo>
                    <a:pt x="1216" y="86517"/>
                    <a:pt x="1231" y="86684"/>
                    <a:pt x="1231" y="86836"/>
                  </a:cubicBezTo>
                  <a:cubicBezTo>
                    <a:pt x="1261" y="89266"/>
                    <a:pt x="1565" y="91697"/>
                    <a:pt x="2127" y="94067"/>
                  </a:cubicBezTo>
                  <a:cubicBezTo>
                    <a:pt x="2218" y="94477"/>
                    <a:pt x="2355" y="94887"/>
                    <a:pt x="2477" y="95297"/>
                  </a:cubicBezTo>
                  <a:lnTo>
                    <a:pt x="2659" y="95905"/>
                  </a:lnTo>
                  <a:cubicBezTo>
                    <a:pt x="2720" y="96102"/>
                    <a:pt x="2781" y="96315"/>
                    <a:pt x="2872" y="96497"/>
                  </a:cubicBezTo>
                  <a:lnTo>
                    <a:pt x="3312" y="97682"/>
                  </a:lnTo>
                  <a:lnTo>
                    <a:pt x="3434" y="97971"/>
                  </a:lnTo>
                  <a:lnTo>
                    <a:pt x="3570" y="98259"/>
                  </a:lnTo>
                  <a:lnTo>
                    <a:pt x="3829" y="98837"/>
                  </a:lnTo>
                  <a:cubicBezTo>
                    <a:pt x="4163" y="99596"/>
                    <a:pt x="4588" y="100326"/>
                    <a:pt x="4998" y="101040"/>
                  </a:cubicBezTo>
                  <a:cubicBezTo>
                    <a:pt x="5211" y="101404"/>
                    <a:pt x="5454" y="101738"/>
                    <a:pt x="5667" y="102088"/>
                  </a:cubicBezTo>
                  <a:lnTo>
                    <a:pt x="6016" y="102604"/>
                  </a:lnTo>
                  <a:lnTo>
                    <a:pt x="6381" y="103106"/>
                  </a:lnTo>
                  <a:cubicBezTo>
                    <a:pt x="8325" y="105764"/>
                    <a:pt x="10741" y="107936"/>
                    <a:pt x="13308" y="109729"/>
                  </a:cubicBezTo>
                  <a:cubicBezTo>
                    <a:pt x="13961" y="110154"/>
                    <a:pt x="14615" y="110565"/>
                    <a:pt x="15283" y="110975"/>
                  </a:cubicBezTo>
                  <a:cubicBezTo>
                    <a:pt x="15936" y="111400"/>
                    <a:pt x="16620" y="111749"/>
                    <a:pt x="17303" y="112114"/>
                  </a:cubicBezTo>
                  <a:cubicBezTo>
                    <a:pt x="17638" y="112296"/>
                    <a:pt x="17987" y="112463"/>
                    <a:pt x="18321" y="112631"/>
                  </a:cubicBezTo>
                  <a:lnTo>
                    <a:pt x="18838" y="112889"/>
                  </a:lnTo>
                  <a:cubicBezTo>
                    <a:pt x="19005" y="112965"/>
                    <a:pt x="19187" y="113041"/>
                    <a:pt x="19354" y="113117"/>
                  </a:cubicBezTo>
                  <a:lnTo>
                    <a:pt x="20402" y="113588"/>
                  </a:lnTo>
                  <a:lnTo>
                    <a:pt x="21466" y="114013"/>
                  </a:lnTo>
                  <a:cubicBezTo>
                    <a:pt x="21815" y="114165"/>
                    <a:pt x="22165" y="114302"/>
                    <a:pt x="22529" y="114423"/>
                  </a:cubicBezTo>
                  <a:cubicBezTo>
                    <a:pt x="22879" y="114560"/>
                    <a:pt x="23228" y="114697"/>
                    <a:pt x="23577" y="114818"/>
                  </a:cubicBezTo>
                  <a:cubicBezTo>
                    <a:pt x="24291" y="115061"/>
                    <a:pt x="25005" y="115289"/>
                    <a:pt x="25719" y="115517"/>
                  </a:cubicBezTo>
                  <a:cubicBezTo>
                    <a:pt x="26433" y="115745"/>
                    <a:pt x="27163" y="115957"/>
                    <a:pt x="27877" y="116140"/>
                  </a:cubicBezTo>
                  <a:cubicBezTo>
                    <a:pt x="28606" y="116337"/>
                    <a:pt x="29320" y="116535"/>
                    <a:pt x="30049" y="116687"/>
                  </a:cubicBezTo>
                  <a:lnTo>
                    <a:pt x="31006" y="116915"/>
                  </a:lnTo>
                  <a:lnTo>
                    <a:pt x="31948" y="117127"/>
                  </a:lnTo>
                  <a:cubicBezTo>
                    <a:pt x="32388" y="117127"/>
                    <a:pt x="32783" y="117112"/>
                    <a:pt x="33178" y="117097"/>
                  </a:cubicBezTo>
                  <a:cubicBezTo>
                    <a:pt x="33558" y="117082"/>
                    <a:pt x="33923" y="117082"/>
                    <a:pt x="34257" y="117036"/>
                  </a:cubicBezTo>
                  <a:cubicBezTo>
                    <a:pt x="34591" y="117006"/>
                    <a:pt x="34910" y="116960"/>
                    <a:pt x="35199" y="116915"/>
                  </a:cubicBezTo>
                  <a:cubicBezTo>
                    <a:pt x="35457" y="116854"/>
                    <a:pt x="35700" y="116793"/>
                    <a:pt x="35958" y="116717"/>
                  </a:cubicBezTo>
                  <a:cubicBezTo>
                    <a:pt x="36384" y="116580"/>
                    <a:pt x="36642" y="116413"/>
                    <a:pt x="36657" y="116231"/>
                  </a:cubicBezTo>
                  <a:cubicBezTo>
                    <a:pt x="36672" y="116033"/>
                    <a:pt x="36460" y="115821"/>
                    <a:pt x="35913" y="115578"/>
                  </a:cubicBezTo>
                  <a:cubicBezTo>
                    <a:pt x="35655" y="115456"/>
                    <a:pt x="35305" y="115319"/>
                    <a:pt x="34865" y="115183"/>
                  </a:cubicBezTo>
                  <a:cubicBezTo>
                    <a:pt x="34652" y="115107"/>
                    <a:pt x="34409" y="115031"/>
                    <a:pt x="34151" y="114955"/>
                  </a:cubicBezTo>
                  <a:cubicBezTo>
                    <a:pt x="33892" y="114879"/>
                    <a:pt x="33604" y="114788"/>
                    <a:pt x="33300" y="114697"/>
                  </a:cubicBezTo>
                  <a:lnTo>
                    <a:pt x="32768" y="114621"/>
                  </a:lnTo>
                  <a:lnTo>
                    <a:pt x="32176" y="114514"/>
                  </a:lnTo>
                  <a:cubicBezTo>
                    <a:pt x="31766" y="114438"/>
                    <a:pt x="31325" y="114378"/>
                    <a:pt x="30945" y="114286"/>
                  </a:cubicBezTo>
                  <a:lnTo>
                    <a:pt x="29943" y="114104"/>
                  </a:lnTo>
                  <a:lnTo>
                    <a:pt x="29548" y="114013"/>
                  </a:lnTo>
                  <a:cubicBezTo>
                    <a:pt x="29107" y="113648"/>
                    <a:pt x="29457" y="113451"/>
                    <a:pt x="29791" y="113253"/>
                  </a:cubicBezTo>
                  <a:cubicBezTo>
                    <a:pt x="25856" y="112312"/>
                    <a:pt x="21998" y="110975"/>
                    <a:pt x="18488" y="109076"/>
                  </a:cubicBezTo>
                  <a:cubicBezTo>
                    <a:pt x="15451" y="107452"/>
                    <a:pt x="12673" y="105389"/>
                    <a:pt x="10437" y="102866"/>
                  </a:cubicBezTo>
                  <a:lnTo>
                    <a:pt x="10437" y="102866"/>
                  </a:lnTo>
                  <a:cubicBezTo>
                    <a:pt x="12694" y="105379"/>
                    <a:pt x="15514" y="107431"/>
                    <a:pt x="18595" y="109030"/>
                  </a:cubicBezTo>
                  <a:cubicBezTo>
                    <a:pt x="22180" y="110899"/>
                    <a:pt x="26084" y="112205"/>
                    <a:pt x="30095" y="113086"/>
                  </a:cubicBezTo>
                  <a:cubicBezTo>
                    <a:pt x="30429" y="112843"/>
                    <a:pt x="30398" y="112570"/>
                    <a:pt x="28727" y="111993"/>
                  </a:cubicBezTo>
                  <a:cubicBezTo>
                    <a:pt x="28439" y="111871"/>
                    <a:pt x="28059" y="111749"/>
                    <a:pt x="27603" y="111598"/>
                  </a:cubicBezTo>
                  <a:cubicBezTo>
                    <a:pt x="27147" y="111430"/>
                    <a:pt x="26616" y="111279"/>
                    <a:pt x="26038" y="111081"/>
                  </a:cubicBezTo>
                  <a:cubicBezTo>
                    <a:pt x="24869" y="110701"/>
                    <a:pt x="23502" y="110246"/>
                    <a:pt x="22089" y="109699"/>
                  </a:cubicBezTo>
                  <a:cubicBezTo>
                    <a:pt x="20661" y="109121"/>
                    <a:pt x="19278" y="108468"/>
                    <a:pt x="17926" y="107739"/>
                  </a:cubicBezTo>
                  <a:cubicBezTo>
                    <a:pt x="16726" y="107086"/>
                    <a:pt x="15587" y="106341"/>
                    <a:pt x="14508" y="105491"/>
                  </a:cubicBezTo>
                  <a:cubicBezTo>
                    <a:pt x="13247" y="104458"/>
                    <a:pt x="12078" y="103318"/>
                    <a:pt x="11014" y="102073"/>
                  </a:cubicBezTo>
                  <a:lnTo>
                    <a:pt x="10634" y="101602"/>
                  </a:lnTo>
                  <a:cubicBezTo>
                    <a:pt x="10513" y="101450"/>
                    <a:pt x="10361" y="101298"/>
                    <a:pt x="10255" y="101131"/>
                  </a:cubicBezTo>
                  <a:lnTo>
                    <a:pt x="9541" y="100143"/>
                  </a:lnTo>
                  <a:lnTo>
                    <a:pt x="8887" y="99110"/>
                  </a:lnTo>
                  <a:cubicBezTo>
                    <a:pt x="8827" y="99019"/>
                    <a:pt x="8766" y="98943"/>
                    <a:pt x="8720" y="98852"/>
                  </a:cubicBezTo>
                  <a:lnTo>
                    <a:pt x="8568" y="98594"/>
                  </a:lnTo>
                  <a:lnTo>
                    <a:pt x="8280" y="98047"/>
                  </a:lnTo>
                  <a:cubicBezTo>
                    <a:pt x="8173" y="97880"/>
                    <a:pt x="8082" y="97697"/>
                    <a:pt x="7991" y="97515"/>
                  </a:cubicBezTo>
                  <a:lnTo>
                    <a:pt x="7733" y="96953"/>
                  </a:lnTo>
                  <a:cubicBezTo>
                    <a:pt x="7566" y="96588"/>
                    <a:pt x="7384" y="96224"/>
                    <a:pt x="7247" y="95829"/>
                  </a:cubicBezTo>
                  <a:cubicBezTo>
                    <a:pt x="7110" y="95449"/>
                    <a:pt x="6943" y="95069"/>
                    <a:pt x="6821" y="94690"/>
                  </a:cubicBezTo>
                  <a:lnTo>
                    <a:pt x="6457" y="93505"/>
                  </a:lnTo>
                  <a:cubicBezTo>
                    <a:pt x="6396" y="93307"/>
                    <a:pt x="6335" y="93110"/>
                    <a:pt x="6305" y="92897"/>
                  </a:cubicBezTo>
                  <a:lnTo>
                    <a:pt x="6153" y="92304"/>
                  </a:lnTo>
                  <a:lnTo>
                    <a:pt x="6016" y="91697"/>
                  </a:lnTo>
                  <a:lnTo>
                    <a:pt x="5925" y="91074"/>
                  </a:lnTo>
                  <a:lnTo>
                    <a:pt x="5819" y="90466"/>
                  </a:lnTo>
                  <a:cubicBezTo>
                    <a:pt x="5788" y="90254"/>
                    <a:pt x="5743" y="90056"/>
                    <a:pt x="5728" y="89843"/>
                  </a:cubicBezTo>
                  <a:lnTo>
                    <a:pt x="5606" y="88598"/>
                  </a:lnTo>
                  <a:lnTo>
                    <a:pt x="5576" y="88279"/>
                  </a:lnTo>
                  <a:cubicBezTo>
                    <a:pt x="5561" y="88172"/>
                    <a:pt x="5561" y="88066"/>
                    <a:pt x="5561" y="87960"/>
                  </a:cubicBezTo>
                  <a:lnTo>
                    <a:pt x="5530" y="87322"/>
                  </a:lnTo>
                  <a:lnTo>
                    <a:pt x="5515" y="86699"/>
                  </a:lnTo>
                  <a:lnTo>
                    <a:pt x="5500" y="86380"/>
                  </a:lnTo>
                  <a:lnTo>
                    <a:pt x="5500" y="86061"/>
                  </a:lnTo>
                  <a:cubicBezTo>
                    <a:pt x="5530" y="85210"/>
                    <a:pt x="5530" y="84359"/>
                    <a:pt x="5606" y="83539"/>
                  </a:cubicBezTo>
                  <a:cubicBezTo>
                    <a:pt x="5758" y="81883"/>
                    <a:pt x="6062" y="80243"/>
                    <a:pt x="6533" y="78647"/>
                  </a:cubicBezTo>
                  <a:cubicBezTo>
                    <a:pt x="6989" y="77037"/>
                    <a:pt x="7566" y="75442"/>
                    <a:pt x="8265" y="73908"/>
                  </a:cubicBezTo>
                  <a:cubicBezTo>
                    <a:pt x="8948" y="72358"/>
                    <a:pt x="9723" y="70824"/>
                    <a:pt x="10528" y="69290"/>
                  </a:cubicBezTo>
                  <a:cubicBezTo>
                    <a:pt x="11698" y="67072"/>
                    <a:pt x="12928" y="64793"/>
                    <a:pt x="14053" y="62393"/>
                  </a:cubicBezTo>
                  <a:cubicBezTo>
                    <a:pt x="14615" y="61177"/>
                    <a:pt x="15146" y="59932"/>
                    <a:pt x="15648" y="58656"/>
                  </a:cubicBezTo>
                  <a:cubicBezTo>
                    <a:pt x="16134" y="57364"/>
                    <a:pt x="16544" y="56043"/>
                    <a:pt x="16893" y="54706"/>
                  </a:cubicBezTo>
                  <a:cubicBezTo>
                    <a:pt x="16984" y="54372"/>
                    <a:pt x="17076" y="54022"/>
                    <a:pt x="17152" y="53688"/>
                  </a:cubicBezTo>
                  <a:cubicBezTo>
                    <a:pt x="17212" y="53339"/>
                    <a:pt x="17303" y="52989"/>
                    <a:pt x="17364" y="52655"/>
                  </a:cubicBezTo>
                  <a:lnTo>
                    <a:pt x="17562" y="51622"/>
                  </a:lnTo>
                  <a:cubicBezTo>
                    <a:pt x="17607" y="51288"/>
                    <a:pt x="17668" y="50938"/>
                    <a:pt x="17714" y="50589"/>
                  </a:cubicBezTo>
                  <a:cubicBezTo>
                    <a:pt x="17896" y="49207"/>
                    <a:pt x="18002" y="47809"/>
                    <a:pt x="18033" y="46411"/>
                  </a:cubicBezTo>
                  <a:cubicBezTo>
                    <a:pt x="18063" y="43722"/>
                    <a:pt x="17926" y="41034"/>
                    <a:pt x="17622" y="38375"/>
                  </a:cubicBezTo>
                  <a:cubicBezTo>
                    <a:pt x="17228" y="34759"/>
                    <a:pt x="16681" y="31159"/>
                    <a:pt x="16194" y="27620"/>
                  </a:cubicBezTo>
                  <a:cubicBezTo>
                    <a:pt x="15693" y="24065"/>
                    <a:pt x="15253" y="20556"/>
                    <a:pt x="15101" y="17229"/>
                  </a:cubicBezTo>
                  <a:cubicBezTo>
                    <a:pt x="15025" y="15649"/>
                    <a:pt x="15055" y="14069"/>
                    <a:pt x="15207" y="12489"/>
                  </a:cubicBezTo>
                  <a:cubicBezTo>
                    <a:pt x="15283" y="11775"/>
                    <a:pt x="15389" y="11076"/>
                    <a:pt x="15556" y="10377"/>
                  </a:cubicBezTo>
                  <a:cubicBezTo>
                    <a:pt x="15693" y="9770"/>
                    <a:pt x="15906" y="9177"/>
                    <a:pt x="16164" y="8615"/>
                  </a:cubicBezTo>
                  <a:cubicBezTo>
                    <a:pt x="16377" y="8114"/>
                    <a:pt x="16665" y="7658"/>
                    <a:pt x="17000" y="7248"/>
                  </a:cubicBezTo>
                  <a:cubicBezTo>
                    <a:pt x="17319" y="6883"/>
                    <a:pt x="17683" y="6549"/>
                    <a:pt x="18109" y="6291"/>
                  </a:cubicBezTo>
                  <a:cubicBezTo>
                    <a:pt x="18534" y="6017"/>
                    <a:pt x="19005" y="5790"/>
                    <a:pt x="19506" y="5622"/>
                  </a:cubicBezTo>
                  <a:cubicBezTo>
                    <a:pt x="20038" y="5440"/>
                    <a:pt x="20600" y="5303"/>
                    <a:pt x="21162" y="5227"/>
                  </a:cubicBezTo>
                  <a:lnTo>
                    <a:pt x="21542" y="5151"/>
                  </a:lnTo>
                  <a:lnTo>
                    <a:pt x="21922" y="5106"/>
                  </a:lnTo>
                  <a:lnTo>
                    <a:pt x="22286" y="5060"/>
                  </a:lnTo>
                  <a:cubicBezTo>
                    <a:pt x="22408" y="5045"/>
                    <a:pt x="22529" y="5030"/>
                    <a:pt x="22636" y="5030"/>
                  </a:cubicBezTo>
                  <a:cubicBezTo>
                    <a:pt x="22879" y="5015"/>
                    <a:pt x="23091" y="4984"/>
                    <a:pt x="23304" y="4969"/>
                  </a:cubicBezTo>
                  <a:cubicBezTo>
                    <a:pt x="23517" y="4954"/>
                    <a:pt x="23714" y="4939"/>
                    <a:pt x="23912" y="4924"/>
                  </a:cubicBezTo>
                  <a:cubicBezTo>
                    <a:pt x="24686" y="4878"/>
                    <a:pt x="25294" y="4832"/>
                    <a:pt x="25735" y="4772"/>
                  </a:cubicBezTo>
                  <a:cubicBezTo>
                    <a:pt x="25917" y="4741"/>
                    <a:pt x="26099" y="4696"/>
                    <a:pt x="26266" y="4650"/>
                  </a:cubicBezTo>
                  <a:cubicBezTo>
                    <a:pt x="26373" y="4620"/>
                    <a:pt x="26479" y="4559"/>
                    <a:pt x="26570" y="4483"/>
                  </a:cubicBezTo>
                  <a:cubicBezTo>
                    <a:pt x="26677" y="4362"/>
                    <a:pt x="26631" y="4210"/>
                    <a:pt x="26418" y="4012"/>
                  </a:cubicBezTo>
                  <a:cubicBezTo>
                    <a:pt x="26084" y="3769"/>
                    <a:pt x="25719" y="3572"/>
                    <a:pt x="25340" y="3420"/>
                  </a:cubicBezTo>
                  <a:cubicBezTo>
                    <a:pt x="25081" y="3329"/>
                    <a:pt x="24793" y="3222"/>
                    <a:pt x="24459" y="3131"/>
                  </a:cubicBezTo>
                  <a:cubicBezTo>
                    <a:pt x="24140" y="3025"/>
                    <a:pt x="23775" y="2949"/>
                    <a:pt x="23380" y="2858"/>
                  </a:cubicBezTo>
                  <a:cubicBezTo>
                    <a:pt x="22520" y="2688"/>
                    <a:pt x="21647" y="2598"/>
                    <a:pt x="20772" y="2598"/>
                  </a:cubicBezTo>
                  <a:cubicBezTo>
                    <a:pt x="20705" y="2598"/>
                    <a:pt x="20637" y="2598"/>
                    <a:pt x="20570" y="2599"/>
                  </a:cubicBezTo>
                  <a:cubicBezTo>
                    <a:pt x="19385" y="2615"/>
                    <a:pt x="18200" y="2858"/>
                    <a:pt x="17106" y="3313"/>
                  </a:cubicBezTo>
                  <a:lnTo>
                    <a:pt x="16878" y="2842"/>
                  </a:lnTo>
                  <a:cubicBezTo>
                    <a:pt x="17896" y="2387"/>
                    <a:pt x="18990" y="2068"/>
                    <a:pt x="20099" y="1901"/>
                  </a:cubicBezTo>
                  <a:cubicBezTo>
                    <a:pt x="20327" y="1855"/>
                    <a:pt x="20524" y="1825"/>
                    <a:pt x="20722" y="1809"/>
                  </a:cubicBezTo>
                  <a:lnTo>
                    <a:pt x="21268" y="1733"/>
                  </a:lnTo>
                  <a:cubicBezTo>
                    <a:pt x="21603" y="1688"/>
                    <a:pt x="21906" y="1657"/>
                    <a:pt x="22149" y="1627"/>
                  </a:cubicBezTo>
                  <a:cubicBezTo>
                    <a:pt x="22529" y="1597"/>
                    <a:pt x="22894" y="1536"/>
                    <a:pt x="23243" y="1430"/>
                  </a:cubicBezTo>
                  <a:cubicBezTo>
                    <a:pt x="23486" y="1369"/>
                    <a:pt x="23608" y="1293"/>
                    <a:pt x="23653" y="1202"/>
                  </a:cubicBezTo>
                  <a:cubicBezTo>
                    <a:pt x="23745" y="1019"/>
                    <a:pt x="23532" y="792"/>
                    <a:pt x="23395" y="579"/>
                  </a:cubicBezTo>
                  <a:cubicBezTo>
                    <a:pt x="23319" y="503"/>
                    <a:pt x="23274" y="397"/>
                    <a:pt x="23274" y="275"/>
                  </a:cubicBezTo>
                  <a:cubicBezTo>
                    <a:pt x="23274" y="184"/>
                    <a:pt x="23350" y="93"/>
                    <a:pt x="23517" y="17"/>
                  </a:cubicBezTo>
                  <a:cubicBezTo>
                    <a:pt x="23249" y="6"/>
                    <a:pt x="22981" y="0"/>
                    <a:pt x="2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1900" name="Google Shape;1900;p40"/>
          <p:cNvGrpSpPr/>
          <p:nvPr/>
        </p:nvGrpSpPr>
        <p:grpSpPr>
          <a:xfrm flipH="1">
            <a:off x="2570651" y="2695092"/>
            <a:ext cx="8799292" cy="4996369"/>
            <a:chOff x="236225" y="821275"/>
            <a:chExt cx="7149425" cy="4059550"/>
          </a:xfrm>
        </p:grpSpPr>
        <p:sp>
          <p:nvSpPr>
            <p:cNvPr id="1901" name="Google Shape;1901;p40"/>
            <p:cNvSpPr/>
            <p:nvPr/>
          </p:nvSpPr>
          <p:spPr>
            <a:xfrm>
              <a:off x="280050" y="944225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460242" y="2055615"/>
            <a:ext cx="6748873" cy="4466514"/>
          </a:xfrm>
        </p:spPr>
        <p:txBody>
          <a:bodyPr/>
          <a:lstStyle/>
          <a:p>
            <a:pPr algn="l"/>
            <a:r>
              <a:rPr lang="th-TH" sz="2215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ส่วนประกอบที่สำคัญ 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b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1.แผ่นความร้อน เป็นแผ่นโลหะผสมให้ความร้อนแก่หม้อหุงข้าวชั้นใน อยู่ส่วนล่างของหม้อ มีขดลวดความร้อนแฝงอยู่ในโลหะผสมนี้ก็คือ ขดลวดนิโครม เมื่อมีกระแสไฟฟ้าผ่านความร้อนจากลวดนิโครมส่งไปยังแผ่นความร้อน บริเวณส่วนกลางของแผ่นความร้อนจะมีลักษณะเป็นช่องวงกลม ซึ่งเป็นช่องว่างของเทอร์โมสตัท</a:t>
            </a:r>
          </a:p>
          <a:p>
            <a:pPr algn="l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2.หลอดไฟบอกสภาวะการทำงาน โดยปกติมี 2 หลอดได้แก่ หลอดไฟที่ใช้กับวงจรการหุงข้าว และหลอดไฟที่ใช้กับวงจรอุ่นข้าว</a:t>
            </a:r>
          </a:p>
          <a:p>
            <a:pPr algn="l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3.หม้อข้าวชั้นใน ทำด้วยอลูมิเนียมหรือโลหะผสม และต้องไม่บุบเบี้ยวง่าย </a:t>
            </a:r>
            <a:b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"/>
          </p:nvPr>
        </p:nvSpPr>
        <p:spPr>
          <a:xfrm>
            <a:off x="5082120" y="414071"/>
            <a:ext cx="6298000" cy="1471508"/>
          </a:xfrm>
        </p:spPr>
        <p:txBody>
          <a:bodyPr/>
          <a:lstStyle/>
          <a:p>
            <a:pPr algn="ctr"/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หม้อหุงข้าวไฟฟ้า</a:t>
            </a:r>
          </a:p>
        </p:txBody>
      </p:sp>
      <p:pic>
        <p:nvPicPr>
          <p:cNvPr id="219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9" y="13241"/>
            <a:ext cx="3596550" cy="3596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04" y="3789614"/>
            <a:ext cx="3343223" cy="3030386"/>
          </a:xfrm>
          <a:prstGeom prst="rect">
            <a:avLst/>
          </a:prstGeom>
        </p:spPr>
      </p:pic>
      <p:grpSp>
        <p:nvGrpSpPr>
          <p:cNvPr id="1905" name="Google Shape;1905;p40"/>
          <p:cNvGrpSpPr/>
          <p:nvPr/>
        </p:nvGrpSpPr>
        <p:grpSpPr>
          <a:xfrm>
            <a:off x="-231225" y="-448830"/>
            <a:ext cx="1815378" cy="1744420"/>
            <a:chOff x="720001" y="115874"/>
            <a:chExt cx="1851846" cy="1779461"/>
          </a:xfrm>
        </p:grpSpPr>
        <p:sp>
          <p:nvSpPr>
            <p:cNvPr id="1906" name="Google Shape;1906;p40"/>
            <p:cNvSpPr/>
            <p:nvPr/>
          </p:nvSpPr>
          <p:spPr>
            <a:xfrm>
              <a:off x="1841161" y="798900"/>
              <a:ext cx="610682" cy="583903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2300251" y="487599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1653900" y="265223"/>
              <a:ext cx="470258" cy="44963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1159174" y="265226"/>
              <a:ext cx="365756" cy="349717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1289799" y="747275"/>
              <a:ext cx="432158" cy="413208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1251700" y="1292798"/>
              <a:ext cx="470258" cy="44963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1927951" y="1635649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720001" y="115874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1916" name="Google Shape;1916;p40"/>
          <p:cNvGrpSpPr/>
          <p:nvPr/>
        </p:nvGrpSpPr>
        <p:grpSpPr>
          <a:xfrm rot="2256003">
            <a:off x="-961557" y="3439193"/>
            <a:ext cx="2548722" cy="1632257"/>
            <a:chOff x="209625" y="551300"/>
            <a:chExt cx="7170900" cy="4592400"/>
          </a:xfrm>
        </p:grpSpPr>
        <p:sp>
          <p:nvSpPr>
            <p:cNvPr id="1917" name="Google Shape;1917;p40"/>
            <p:cNvSpPr/>
            <p:nvPr/>
          </p:nvSpPr>
          <p:spPr>
            <a:xfrm>
              <a:off x="83890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1469250" y="1182575"/>
              <a:ext cx="238325" cy="179750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2098325" y="551550"/>
              <a:ext cx="239200" cy="18015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146885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2116450" y="1181050"/>
              <a:ext cx="202775" cy="18122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2747075" y="551300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2098125" y="1811875"/>
              <a:ext cx="238725" cy="180550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2728000" y="1181375"/>
              <a:ext cx="238800" cy="17962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3358025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2747075" y="1810525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3358025" y="1180950"/>
              <a:ext cx="238150" cy="18072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3357750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209625" y="552625"/>
              <a:ext cx="238325" cy="180000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210025" y="1182575"/>
              <a:ext cx="238325" cy="179650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839100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209825" y="18118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857225" y="1181075"/>
              <a:ext cx="201400" cy="181050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4688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398800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4617650" y="11825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5247400" y="551550"/>
              <a:ext cx="238525" cy="180150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461795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5265525" y="1181050"/>
              <a:ext cx="202100" cy="181225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5896150" y="551300"/>
              <a:ext cx="200750" cy="180975"/>
            </a:xfrm>
            <a:custGeom>
              <a:avLst/>
              <a:gdLst/>
              <a:ahLst/>
              <a:cxnLst/>
              <a:rect l="l" t="t" r="r" b="b"/>
              <a:pathLst>
                <a:path w="8030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5247225" y="1811875"/>
              <a:ext cx="238700" cy="180550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5877750" y="1181150"/>
              <a:ext cx="238125" cy="179850"/>
            </a:xfrm>
            <a:custGeom>
              <a:avLst/>
              <a:gdLst/>
              <a:ahLst/>
              <a:cxnLst/>
              <a:rect l="l" t="t" r="r" b="b"/>
              <a:pathLst>
                <a:path w="9525" h="7194" extrusionOk="0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6506450" y="551525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5896150" y="1810525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6507125" y="1180950"/>
              <a:ext cx="238125" cy="180725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6506825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3988175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400697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46179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2098125" y="307312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2728075" y="2443400"/>
              <a:ext cx="238150" cy="180200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839100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469250" y="433367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2098325" y="3702975"/>
              <a:ext cx="239200" cy="179825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2747075" y="3072975"/>
              <a:ext cx="201425" cy="182050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3358025" y="2443400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468850" y="4962975"/>
              <a:ext cx="238725" cy="180400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2116450" y="4332375"/>
              <a:ext cx="202775" cy="181000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2747075" y="3702650"/>
              <a:ext cx="201425" cy="18072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3357750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2098125" y="496365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2728475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3358025" y="3702975"/>
              <a:ext cx="238325" cy="179825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2747075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3358025" y="4332300"/>
              <a:ext cx="238150" cy="180475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3357750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229975" y="2443400"/>
              <a:ext cx="198700" cy="179600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209625" y="307380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8572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209625" y="370372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838900" y="3073100"/>
              <a:ext cx="238150" cy="179775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1468175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209825" y="433370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839100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1487175" y="3072975"/>
              <a:ext cx="200725" cy="180925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2098125" y="244317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209825" y="4962975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57225" y="4332350"/>
              <a:ext cx="201400" cy="180975"/>
            </a:xfrm>
            <a:custGeom>
              <a:avLst/>
              <a:gdLst/>
              <a:ahLst/>
              <a:cxnLst/>
              <a:rect l="l" t="t" r="r" b="b"/>
              <a:pathLst>
                <a:path w="8056" h="723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14688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5247225" y="3073125"/>
              <a:ext cx="239175" cy="179725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5877175" y="2443400"/>
              <a:ext cx="238125" cy="180200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3988175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4617650" y="4333675"/>
              <a:ext cx="239000" cy="180100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5247400" y="3702975"/>
              <a:ext cx="238525" cy="179825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5896150" y="3072975"/>
              <a:ext cx="202775" cy="18355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6506450" y="2443400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4617950" y="4962975"/>
              <a:ext cx="238700" cy="180400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5265525" y="4332375"/>
              <a:ext cx="202100" cy="181000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5896150" y="3702650"/>
              <a:ext cx="200750" cy="18072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6506825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5247225" y="4963650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5877550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6506450" y="3702975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5896150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6507125" y="4332300"/>
              <a:ext cx="238125" cy="180475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6506825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4006300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3988000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4617250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3988175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4636250" y="3072975"/>
              <a:ext cx="201425" cy="180925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5247225" y="2443175"/>
              <a:ext cx="238500" cy="179725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400697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46179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7141825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7142025" y="552650"/>
              <a:ext cx="238500" cy="179800"/>
            </a:xfrm>
            <a:custGeom>
              <a:avLst/>
              <a:gdLst/>
              <a:ahLst/>
              <a:cxnLst/>
              <a:rect l="l" t="t" r="r" b="b"/>
              <a:pathLst>
                <a:path w="9540" h="7192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716012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7141825" y="4962975"/>
              <a:ext cx="238700" cy="180150"/>
            </a:xfrm>
            <a:custGeom>
              <a:avLst/>
              <a:gdLst/>
              <a:ahLst/>
              <a:cxnLst/>
              <a:rect l="l" t="t" r="r" b="b"/>
              <a:pathLst>
                <a:path w="9548" h="7206" extrusionOk="0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71601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7141825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7142025" y="3703750"/>
              <a:ext cx="238500" cy="180325"/>
            </a:xfrm>
            <a:custGeom>
              <a:avLst/>
              <a:gdLst/>
              <a:ahLst/>
              <a:cxnLst/>
              <a:rect l="l" t="t" r="r" b="b"/>
              <a:pathLst>
                <a:path w="9540" h="7213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716012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8" name="Google Shape;1798;p40"/>
          <p:cNvGrpSpPr/>
          <p:nvPr/>
        </p:nvGrpSpPr>
        <p:grpSpPr>
          <a:xfrm>
            <a:off x="9952470" y="4377124"/>
            <a:ext cx="2548869" cy="1632351"/>
            <a:chOff x="209625" y="551300"/>
            <a:chExt cx="7170900" cy="4592400"/>
          </a:xfrm>
        </p:grpSpPr>
        <p:sp>
          <p:nvSpPr>
            <p:cNvPr id="1799" name="Google Shape;1799;p40"/>
            <p:cNvSpPr/>
            <p:nvPr/>
          </p:nvSpPr>
          <p:spPr>
            <a:xfrm>
              <a:off x="83890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1469250" y="1182575"/>
              <a:ext cx="238325" cy="179750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2098325" y="551550"/>
              <a:ext cx="239200" cy="18015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146885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2116450" y="1181050"/>
              <a:ext cx="202775" cy="18122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2747075" y="551300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5" name="Google Shape;1805;p40"/>
            <p:cNvSpPr/>
            <p:nvPr/>
          </p:nvSpPr>
          <p:spPr>
            <a:xfrm>
              <a:off x="2098125" y="1811875"/>
              <a:ext cx="238725" cy="180550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2728000" y="1181375"/>
              <a:ext cx="238800" cy="17962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3358025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2747075" y="1810525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3358025" y="1180950"/>
              <a:ext cx="238150" cy="18072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3357750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209625" y="552625"/>
              <a:ext cx="238325" cy="180000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210025" y="1182575"/>
              <a:ext cx="238325" cy="179650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839100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209825" y="18118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857225" y="1181075"/>
              <a:ext cx="201400" cy="181050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14688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398800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4617650" y="11825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5247400" y="551550"/>
              <a:ext cx="238525" cy="180150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461795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5265525" y="1181050"/>
              <a:ext cx="202100" cy="181225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5896150" y="551300"/>
              <a:ext cx="200750" cy="180975"/>
            </a:xfrm>
            <a:custGeom>
              <a:avLst/>
              <a:gdLst/>
              <a:ahLst/>
              <a:cxnLst/>
              <a:rect l="l" t="t" r="r" b="b"/>
              <a:pathLst>
                <a:path w="8030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5247225" y="1811875"/>
              <a:ext cx="238700" cy="180550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5877750" y="1181150"/>
              <a:ext cx="238125" cy="179850"/>
            </a:xfrm>
            <a:custGeom>
              <a:avLst/>
              <a:gdLst/>
              <a:ahLst/>
              <a:cxnLst/>
              <a:rect l="l" t="t" r="r" b="b"/>
              <a:pathLst>
                <a:path w="9525" h="7194" extrusionOk="0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6506450" y="551525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5896150" y="1810525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6507125" y="1180950"/>
              <a:ext cx="238125" cy="180725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6506825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3988175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400697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46179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2098125" y="307312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2728075" y="2443400"/>
              <a:ext cx="238150" cy="180200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839100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1469250" y="433367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2098325" y="3702975"/>
              <a:ext cx="239200" cy="179825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2747075" y="3072975"/>
              <a:ext cx="201425" cy="182050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3358025" y="2443400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1468850" y="4962975"/>
              <a:ext cx="238725" cy="180400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2116450" y="4332375"/>
              <a:ext cx="202775" cy="181000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2747075" y="3702650"/>
              <a:ext cx="201425" cy="18072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3357750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2098125" y="496365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2728475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358025" y="3702975"/>
              <a:ext cx="238325" cy="179825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2747075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358025" y="4332300"/>
              <a:ext cx="238150" cy="180475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357750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229975" y="2443400"/>
              <a:ext cx="198700" cy="179600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209625" y="307380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8572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209625" y="370372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838900" y="3073100"/>
              <a:ext cx="238150" cy="179775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1468175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209825" y="433370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839100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1487175" y="3072975"/>
              <a:ext cx="200725" cy="180925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2098125" y="244317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209825" y="4962975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857225" y="4332350"/>
              <a:ext cx="201400" cy="180975"/>
            </a:xfrm>
            <a:custGeom>
              <a:avLst/>
              <a:gdLst/>
              <a:ahLst/>
              <a:cxnLst/>
              <a:rect l="l" t="t" r="r" b="b"/>
              <a:pathLst>
                <a:path w="8056" h="723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14688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5247225" y="3073125"/>
              <a:ext cx="239175" cy="179725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5877175" y="2443400"/>
              <a:ext cx="238125" cy="180200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988175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4617650" y="4333675"/>
              <a:ext cx="239000" cy="180100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5247400" y="3702975"/>
              <a:ext cx="238525" cy="179825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5896150" y="3072975"/>
              <a:ext cx="202775" cy="18355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6506450" y="2443400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4617950" y="4962975"/>
              <a:ext cx="238700" cy="180400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5265525" y="4332375"/>
              <a:ext cx="202100" cy="181000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5896150" y="3702650"/>
              <a:ext cx="200750" cy="18072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6506825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5247225" y="4963650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5877550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6506450" y="3702975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5896150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6507125" y="4332300"/>
              <a:ext cx="238125" cy="180475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6506825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006300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988000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4617250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988175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4636250" y="3072975"/>
              <a:ext cx="201425" cy="180925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5247225" y="2443175"/>
              <a:ext cx="238500" cy="179725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00697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46179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7141825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7142025" y="552650"/>
              <a:ext cx="238500" cy="179800"/>
            </a:xfrm>
            <a:custGeom>
              <a:avLst/>
              <a:gdLst/>
              <a:ahLst/>
              <a:cxnLst/>
              <a:rect l="l" t="t" r="r" b="b"/>
              <a:pathLst>
                <a:path w="9540" h="7192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716012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7141825" y="4962975"/>
              <a:ext cx="238700" cy="180150"/>
            </a:xfrm>
            <a:custGeom>
              <a:avLst/>
              <a:gdLst/>
              <a:ahLst/>
              <a:cxnLst/>
              <a:rect l="l" t="t" r="r" b="b"/>
              <a:pathLst>
                <a:path w="9548" h="7206" extrusionOk="0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71601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7141825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7142025" y="3703750"/>
              <a:ext cx="238500" cy="180325"/>
            </a:xfrm>
            <a:custGeom>
              <a:avLst/>
              <a:gdLst/>
              <a:ahLst/>
              <a:cxnLst/>
              <a:rect l="l" t="t" r="r" b="b"/>
              <a:pathLst>
                <a:path w="9540" h="7213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716012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1895" name="Google Shape;1895;p40"/>
          <p:cNvGrpSpPr/>
          <p:nvPr/>
        </p:nvGrpSpPr>
        <p:grpSpPr>
          <a:xfrm>
            <a:off x="10760794" y="-575342"/>
            <a:ext cx="2831692" cy="6440246"/>
            <a:chOff x="2650500" y="238500"/>
            <a:chExt cx="2300750" cy="5232700"/>
          </a:xfrm>
        </p:grpSpPr>
        <p:sp>
          <p:nvSpPr>
            <p:cNvPr id="1896" name="Google Shape;1896;p40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787200" y="1437825"/>
              <a:ext cx="916825" cy="2928200"/>
            </a:xfrm>
            <a:custGeom>
              <a:avLst/>
              <a:gdLst/>
              <a:ahLst/>
              <a:cxnLst/>
              <a:rect l="l" t="t" r="r" b="b"/>
              <a:pathLst>
                <a:path w="36673" h="117128" extrusionOk="0">
                  <a:moveTo>
                    <a:pt x="7156" y="74333"/>
                  </a:moveTo>
                  <a:cubicBezTo>
                    <a:pt x="6183" y="76536"/>
                    <a:pt x="5454" y="78845"/>
                    <a:pt x="4983" y="81200"/>
                  </a:cubicBezTo>
                  <a:cubicBezTo>
                    <a:pt x="4771" y="82369"/>
                    <a:pt x="4634" y="83554"/>
                    <a:pt x="4588" y="84754"/>
                  </a:cubicBezTo>
                  <a:cubicBezTo>
                    <a:pt x="4573" y="85347"/>
                    <a:pt x="4528" y="85954"/>
                    <a:pt x="4528" y="86562"/>
                  </a:cubicBezTo>
                  <a:lnTo>
                    <a:pt x="4588" y="88370"/>
                  </a:lnTo>
                  <a:cubicBezTo>
                    <a:pt x="4710" y="90755"/>
                    <a:pt x="5181" y="93125"/>
                    <a:pt x="5986" y="95388"/>
                  </a:cubicBezTo>
                  <a:cubicBezTo>
                    <a:pt x="6634" y="97199"/>
                    <a:pt x="7509" y="98911"/>
                    <a:pt x="8587" y="100500"/>
                  </a:cubicBezTo>
                  <a:lnTo>
                    <a:pt x="8587" y="100500"/>
                  </a:lnTo>
                  <a:cubicBezTo>
                    <a:pt x="7477" y="98887"/>
                    <a:pt x="6574" y="97142"/>
                    <a:pt x="5910" y="95297"/>
                  </a:cubicBezTo>
                  <a:cubicBezTo>
                    <a:pt x="5105" y="93003"/>
                    <a:pt x="4634" y="90633"/>
                    <a:pt x="4512" y="88218"/>
                  </a:cubicBezTo>
                  <a:lnTo>
                    <a:pt x="4467" y="86410"/>
                  </a:lnTo>
                  <a:lnTo>
                    <a:pt x="4528" y="84587"/>
                  </a:lnTo>
                  <a:cubicBezTo>
                    <a:pt x="4604" y="83402"/>
                    <a:pt x="4740" y="82233"/>
                    <a:pt x="4968" y="81063"/>
                  </a:cubicBezTo>
                  <a:cubicBezTo>
                    <a:pt x="5454" y="78754"/>
                    <a:pt x="6183" y="76490"/>
                    <a:pt x="7156" y="74333"/>
                  </a:cubicBezTo>
                  <a:close/>
                  <a:moveTo>
                    <a:pt x="22713" y="0"/>
                  </a:moveTo>
                  <a:cubicBezTo>
                    <a:pt x="21519" y="0"/>
                    <a:pt x="20320" y="110"/>
                    <a:pt x="19142" y="321"/>
                  </a:cubicBezTo>
                  <a:cubicBezTo>
                    <a:pt x="18352" y="473"/>
                    <a:pt x="17592" y="685"/>
                    <a:pt x="16863" y="974"/>
                  </a:cubicBezTo>
                  <a:cubicBezTo>
                    <a:pt x="16088" y="1262"/>
                    <a:pt x="15344" y="1642"/>
                    <a:pt x="14660" y="2113"/>
                  </a:cubicBezTo>
                  <a:lnTo>
                    <a:pt x="14128" y="2478"/>
                  </a:lnTo>
                  <a:cubicBezTo>
                    <a:pt x="13961" y="2615"/>
                    <a:pt x="13809" y="2751"/>
                    <a:pt x="13642" y="2888"/>
                  </a:cubicBezTo>
                  <a:lnTo>
                    <a:pt x="13399" y="3101"/>
                  </a:lnTo>
                  <a:lnTo>
                    <a:pt x="13171" y="3329"/>
                  </a:lnTo>
                  <a:cubicBezTo>
                    <a:pt x="13035" y="3480"/>
                    <a:pt x="12868" y="3617"/>
                    <a:pt x="12731" y="3784"/>
                  </a:cubicBezTo>
                  <a:cubicBezTo>
                    <a:pt x="12184" y="4407"/>
                    <a:pt x="11698" y="5091"/>
                    <a:pt x="11272" y="5820"/>
                  </a:cubicBezTo>
                  <a:cubicBezTo>
                    <a:pt x="10528" y="7172"/>
                    <a:pt x="9966" y="8645"/>
                    <a:pt x="9601" y="10149"/>
                  </a:cubicBezTo>
                  <a:cubicBezTo>
                    <a:pt x="9434" y="11107"/>
                    <a:pt x="9328" y="12064"/>
                    <a:pt x="9267" y="13021"/>
                  </a:cubicBezTo>
                  <a:cubicBezTo>
                    <a:pt x="9206" y="14099"/>
                    <a:pt x="9191" y="15117"/>
                    <a:pt x="9206" y="15801"/>
                  </a:cubicBezTo>
                  <a:cubicBezTo>
                    <a:pt x="9237" y="17806"/>
                    <a:pt x="9389" y="19750"/>
                    <a:pt x="9586" y="21649"/>
                  </a:cubicBezTo>
                  <a:cubicBezTo>
                    <a:pt x="9784" y="23563"/>
                    <a:pt x="10027" y="25432"/>
                    <a:pt x="10285" y="27270"/>
                  </a:cubicBezTo>
                  <a:cubicBezTo>
                    <a:pt x="10802" y="30962"/>
                    <a:pt x="11348" y="34577"/>
                    <a:pt x="11728" y="38117"/>
                  </a:cubicBezTo>
                  <a:cubicBezTo>
                    <a:pt x="12093" y="41656"/>
                    <a:pt x="12290" y="45166"/>
                    <a:pt x="11986" y="48477"/>
                  </a:cubicBezTo>
                  <a:cubicBezTo>
                    <a:pt x="11956" y="48887"/>
                    <a:pt x="11895" y="49298"/>
                    <a:pt x="11850" y="49708"/>
                  </a:cubicBezTo>
                  <a:cubicBezTo>
                    <a:pt x="11819" y="49905"/>
                    <a:pt x="11774" y="50118"/>
                    <a:pt x="11743" y="50315"/>
                  </a:cubicBezTo>
                  <a:cubicBezTo>
                    <a:pt x="11713" y="50513"/>
                    <a:pt x="11683" y="50726"/>
                    <a:pt x="11637" y="50938"/>
                  </a:cubicBezTo>
                  <a:lnTo>
                    <a:pt x="11531" y="51546"/>
                  </a:lnTo>
                  <a:cubicBezTo>
                    <a:pt x="11485" y="51759"/>
                    <a:pt x="11440" y="51956"/>
                    <a:pt x="11394" y="52154"/>
                  </a:cubicBezTo>
                  <a:cubicBezTo>
                    <a:pt x="11348" y="52351"/>
                    <a:pt x="11303" y="52564"/>
                    <a:pt x="11257" y="52761"/>
                  </a:cubicBezTo>
                  <a:lnTo>
                    <a:pt x="11090" y="53354"/>
                  </a:lnTo>
                  <a:cubicBezTo>
                    <a:pt x="10650" y="54979"/>
                    <a:pt x="10103" y="56574"/>
                    <a:pt x="9434" y="58139"/>
                  </a:cubicBezTo>
                  <a:cubicBezTo>
                    <a:pt x="8128" y="61314"/>
                    <a:pt x="6442" y="64443"/>
                    <a:pt x="4831" y="67770"/>
                  </a:cubicBezTo>
                  <a:cubicBezTo>
                    <a:pt x="4026" y="69441"/>
                    <a:pt x="3251" y="71143"/>
                    <a:pt x="2553" y="72935"/>
                  </a:cubicBezTo>
                  <a:cubicBezTo>
                    <a:pt x="2203" y="73817"/>
                    <a:pt x="1869" y="74728"/>
                    <a:pt x="1580" y="75655"/>
                  </a:cubicBezTo>
                  <a:cubicBezTo>
                    <a:pt x="1307" y="76597"/>
                    <a:pt x="1034" y="77523"/>
                    <a:pt x="821" y="78496"/>
                  </a:cubicBezTo>
                  <a:lnTo>
                    <a:pt x="654" y="79209"/>
                  </a:lnTo>
                  <a:lnTo>
                    <a:pt x="517" y="79939"/>
                  </a:lnTo>
                  <a:cubicBezTo>
                    <a:pt x="426" y="80425"/>
                    <a:pt x="350" y="80911"/>
                    <a:pt x="289" y="81412"/>
                  </a:cubicBezTo>
                  <a:cubicBezTo>
                    <a:pt x="213" y="81898"/>
                    <a:pt x="152" y="82400"/>
                    <a:pt x="122" y="82886"/>
                  </a:cubicBezTo>
                  <a:cubicBezTo>
                    <a:pt x="92" y="83387"/>
                    <a:pt x="46" y="83888"/>
                    <a:pt x="31" y="84375"/>
                  </a:cubicBezTo>
                  <a:lnTo>
                    <a:pt x="1" y="85833"/>
                  </a:lnTo>
                  <a:lnTo>
                    <a:pt x="1" y="86577"/>
                  </a:lnTo>
                  <a:lnTo>
                    <a:pt x="31" y="87307"/>
                  </a:lnTo>
                  <a:cubicBezTo>
                    <a:pt x="61" y="87808"/>
                    <a:pt x="76" y="88294"/>
                    <a:pt x="107" y="88780"/>
                  </a:cubicBezTo>
                  <a:lnTo>
                    <a:pt x="274" y="90269"/>
                  </a:lnTo>
                  <a:cubicBezTo>
                    <a:pt x="502" y="92259"/>
                    <a:pt x="942" y="94219"/>
                    <a:pt x="1580" y="96133"/>
                  </a:cubicBezTo>
                  <a:cubicBezTo>
                    <a:pt x="2234" y="98062"/>
                    <a:pt x="3084" y="99931"/>
                    <a:pt x="4148" y="101678"/>
                  </a:cubicBezTo>
                  <a:cubicBezTo>
                    <a:pt x="2796" y="99429"/>
                    <a:pt x="1778" y="97014"/>
                    <a:pt x="1125" y="94492"/>
                  </a:cubicBezTo>
                  <a:lnTo>
                    <a:pt x="897" y="93550"/>
                  </a:lnTo>
                  <a:lnTo>
                    <a:pt x="790" y="93079"/>
                  </a:lnTo>
                  <a:cubicBezTo>
                    <a:pt x="745" y="92927"/>
                    <a:pt x="715" y="92775"/>
                    <a:pt x="699" y="92608"/>
                  </a:cubicBezTo>
                  <a:cubicBezTo>
                    <a:pt x="593" y="91985"/>
                    <a:pt x="471" y="91363"/>
                    <a:pt x="380" y="90740"/>
                  </a:cubicBezTo>
                  <a:lnTo>
                    <a:pt x="198" y="88856"/>
                  </a:lnTo>
                  <a:cubicBezTo>
                    <a:pt x="137" y="88233"/>
                    <a:pt x="137" y="87610"/>
                    <a:pt x="107" y="86987"/>
                  </a:cubicBezTo>
                  <a:lnTo>
                    <a:pt x="92" y="86517"/>
                  </a:lnTo>
                  <a:cubicBezTo>
                    <a:pt x="76" y="86365"/>
                    <a:pt x="92" y="86213"/>
                    <a:pt x="92" y="86046"/>
                  </a:cubicBezTo>
                  <a:lnTo>
                    <a:pt x="107" y="85134"/>
                  </a:lnTo>
                  <a:lnTo>
                    <a:pt x="137" y="84207"/>
                  </a:lnTo>
                  <a:lnTo>
                    <a:pt x="198" y="83266"/>
                  </a:lnTo>
                  <a:cubicBezTo>
                    <a:pt x="289" y="82020"/>
                    <a:pt x="471" y="80774"/>
                    <a:pt x="715" y="79544"/>
                  </a:cubicBezTo>
                  <a:cubicBezTo>
                    <a:pt x="1216" y="77159"/>
                    <a:pt x="1945" y="74804"/>
                    <a:pt x="2887" y="72556"/>
                  </a:cubicBezTo>
                  <a:cubicBezTo>
                    <a:pt x="4695" y="68089"/>
                    <a:pt x="7004" y="64094"/>
                    <a:pt x="8842" y="60038"/>
                  </a:cubicBezTo>
                  <a:cubicBezTo>
                    <a:pt x="9769" y="58063"/>
                    <a:pt x="10543" y="56012"/>
                    <a:pt x="11166" y="53916"/>
                  </a:cubicBezTo>
                  <a:cubicBezTo>
                    <a:pt x="11455" y="52868"/>
                    <a:pt x="11683" y="51789"/>
                    <a:pt x="11865" y="50710"/>
                  </a:cubicBezTo>
                  <a:cubicBezTo>
                    <a:pt x="12047" y="49647"/>
                    <a:pt x="12184" y="48584"/>
                    <a:pt x="12245" y="47505"/>
                  </a:cubicBezTo>
                  <a:cubicBezTo>
                    <a:pt x="12289" y="47584"/>
                    <a:pt x="12333" y="47745"/>
                    <a:pt x="12383" y="47745"/>
                  </a:cubicBezTo>
                  <a:cubicBezTo>
                    <a:pt x="12419" y="47745"/>
                    <a:pt x="12458" y="47661"/>
                    <a:pt x="12503" y="47399"/>
                  </a:cubicBezTo>
                  <a:lnTo>
                    <a:pt x="12503" y="47399"/>
                  </a:lnTo>
                  <a:cubicBezTo>
                    <a:pt x="12488" y="47961"/>
                    <a:pt x="12457" y="48508"/>
                    <a:pt x="12412" y="49055"/>
                  </a:cubicBezTo>
                  <a:lnTo>
                    <a:pt x="12336" y="49875"/>
                  </a:lnTo>
                  <a:lnTo>
                    <a:pt x="12214" y="50710"/>
                  </a:lnTo>
                  <a:cubicBezTo>
                    <a:pt x="12047" y="51804"/>
                    <a:pt x="11819" y="52883"/>
                    <a:pt x="11531" y="53961"/>
                  </a:cubicBezTo>
                  <a:cubicBezTo>
                    <a:pt x="11257" y="55025"/>
                    <a:pt x="10893" y="56073"/>
                    <a:pt x="10498" y="57121"/>
                  </a:cubicBezTo>
                  <a:cubicBezTo>
                    <a:pt x="10103" y="58169"/>
                    <a:pt x="9647" y="59218"/>
                    <a:pt x="9176" y="60251"/>
                  </a:cubicBezTo>
                  <a:cubicBezTo>
                    <a:pt x="7292" y="64383"/>
                    <a:pt x="4907" y="68424"/>
                    <a:pt x="3069" y="72935"/>
                  </a:cubicBezTo>
                  <a:cubicBezTo>
                    <a:pt x="2598" y="74060"/>
                    <a:pt x="2188" y="75199"/>
                    <a:pt x="1823" y="76384"/>
                  </a:cubicBezTo>
                  <a:cubicBezTo>
                    <a:pt x="1444" y="77584"/>
                    <a:pt x="1140" y="78784"/>
                    <a:pt x="912" y="80015"/>
                  </a:cubicBezTo>
                  <a:cubicBezTo>
                    <a:pt x="669" y="81245"/>
                    <a:pt x="502" y="82506"/>
                    <a:pt x="426" y="83767"/>
                  </a:cubicBezTo>
                  <a:cubicBezTo>
                    <a:pt x="396" y="84086"/>
                    <a:pt x="380" y="84390"/>
                    <a:pt x="380" y="84709"/>
                  </a:cubicBezTo>
                  <a:lnTo>
                    <a:pt x="365" y="85635"/>
                  </a:lnTo>
                  <a:cubicBezTo>
                    <a:pt x="350" y="85954"/>
                    <a:pt x="335" y="86258"/>
                    <a:pt x="350" y="86577"/>
                  </a:cubicBezTo>
                  <a:lnTo>
                    <a:pt x="380" y="87519"/>
                  </a:lnTo>
                  <a:cubicBezTo>
                    <a:pt x="471" y="90071"/>
                    <a:pt x="897" y="92608"/>
                    <a:pt x="1626" y="95054"/>
                  </a:cubicBezTo>
                  <a:cubicBezTo>
                    <a:pt x="2386" y="97561"/>
                    <a:pt x="3525" y="99931"/>
                    <a:pt x="5014" y="102103"/>
                  </a:cubicBezTo>
                  <a:lnTo>
                    <a:pt x="4588" y="102376"/>
                  </a:lnTo>
                  <a:cubicBezTo>
                    <a:pt x="5090" y="103182"/>
                    <a:pt x="5682" y="103911"/>
                    <a:pt x="6259" y="104670"/>
                  </a:cubicBezTo>
                  <a:lnTo>
                    <a:pt x="7171" y="105749"/>
                  </a:lnTo>
                  <a:cubicBezTo>
                    <a:pt x="7323" y="105931"/>
                    <a:pt x="7490" y="106098"/>
                    <a:pt x="7657" y="106265"/>
                  </a:cubicBezTo>
                  <a:lnTo>
                    <a:pt x="8143" y="106782"/>
                  </a:lnTo>
                  <a:cubicBezTo>
                    <a:pt x="9465" y="108104"/>
                    <a:pt x="10893" y="109334"/>
                    <a:pt x="12427" y="110413"/>
                  </a:cubicBezTo>
                  <a:cubicBezTo>
                    <a:pt x="13946" y="111476"/>
                    <a:pt x="15541" y="112448"/>
                    <a:pt x="17197" y="113284"/>
                  </a:cubicBezTo>
                  <a:cubicBezTo>
                    <a:pt x="18838" y="114134"/>
                    <a:pt x="20539" y="114864"/>
                    <a:pt x="22271" y="115502"/>
                  </a:cubicBezTo>
                  <a:cubicBezTo>
                    <a:pt x="24732" y="116368"/>
                    <a:pt x="27315" y="116884"/>
                    <a:pt x="29912" y="117036"/>
                  </a:cubicBezTo>
                  <a:cubicBezTo>
                    <a:pt x="27299" y="116398"/>
                    <a:pt x="24717" y="115593"/>
                    <a:pt x="22210" y="114605"/>
                  </a:cubicBezTo>
                  <a:cubicBezTo>
                    <a:pt x="21891" y="114484"/>
                    <a:pt x="21572" y="114362"/>
                    <a:pt x="21253" y="114226"/>
                  </a:cubicBezTo>
                  <a:lnTo>
                    <a:pt x="20311" y="113815"/>
                  </a:lnTo>
                  <a:lnTo>
                    <a:pt x="19369" y="113390"/>
                  </a:lnTo>
                  <a:cubicBezTo>
                    <a:pt x="19050" y="113238"/>
                    <a:pt x="18747" y="113101"/>
                    <a:pt x="18443" y="112934"/>
                  </a:cubicBezTo>
                  <a:lnTo>
                    <a:pt x="17516" y="112463"/>
                  </a:lnTo>
                  <a:cubicBezTo>
                    <a:pt x="17197" y="112312"/>
                    <a:pt x="16893" y="112129"/>
                    <a:pt x="16589" y="111962"/>
                  </a:cubicBezTo>
                  <a:cubicBezTo>
                    <a:pt x="16301" y="111780"/>
                    <a:pt x="15982" y="111628"/>
                    <a:pt x="15693" y="111430"/>
                  </a:cubicBezTo>
                  <a:lnTo>
                    <a:pt x="14797" y="110884"/>
                  </a:lnTo>
                  <a:cubicBezTo>
                    <a:pt x="14493" y="110701"/>
                    <a:pt x="14204" y="110504"/>
                    <a:pt x="13916" y="110306"/>
                  </a:cubicBezTo>
                  <a:cubicBezTo>
                    <a:pt x="13627" y="110109"/>
                    <a:pt x="13323" y="109911"/>
                    <a:pt x="13035" y="109714"/>
                  </a:cubicBezTo>
                  <a:lnTo>
                    <a:pt x="12184" y="109076"/>
                  </a:lnTo>
                  <a:lnTo>
                    <a:pt x="11774" y="108757"/>
                  </a:lnTo>
                  <a:lnTo>
                    <a:pt x="11364" y="108407"/>
                  </a:lnTo>
                  <a:lnTo>
                    <a:pt x="10543" y="107724"/>
                  </a:lnTo>
                  <a:cubicBezTo>
                    <a:pt x="10270" y="107481"/>
                    <a:pt x="10012" y="107238"/>
                    <a:pt x="9753" y="106995"/>
                  </a:cubicBezTo>
                  <a:cubicBezTo>
                    <a:pt x="9222" y="106524"/>
                    <a:pt x="8736" y="105992"/>
                    <a:pt x="8234" y="105475"/>
                  </a:cubicBezTo>
                  <a:cubicBezTo>
                    <a:pt x="6275" y="103349"/>
                    <a:pt x="4664" y="100903"/>
                    <a:pt x="3479" y="98259"/>
                  </a:cubicBezTo>
                  <a:lnTo>
                    <a:pt x="3373" y="98016"/>
                  </a:lnTo>
                  <a:cubicBezTo>
                    <a:pt x="3327" y="97925"/>
                    <a:pt x="3297" y="97849"/>
                    <a:pt x="3267" y="97758"/>
                  </a:cubicBezTo>
                  <a:lnTo>
                    <a:pt x="3084" y="97257"/>
                  </a:lnTo>
                  <a:cubicBezTo>
                    <a:pt x="2948" y="96923"/>
                    <a:pt x="2811" y="96588"/>
                    <a:pt x="2689" y="96239"/>
                  </a:cubicBezTo>
                  <a:lnTo>
                    <a:pt x="2370" y="95206"/>
                  </a:lnTo>
                  <a:cubicBezTo>
                    <a:pt x="2249" y="94857"/>
                    <a:pt x="2143" y="94522"/>
                    <a:pt x="2067" y="94173"/>
                  </a:cubicBezTo>
                  <a:cubicBezTo>
                    <a:pt x="1702" y="92775"/>
                    <a:pt x="1444" y="91363"/>
                    <a:pt x="1277" y="89935"/>
                  </a:cubicBezTo>
                  <a:lnTo>
                    <a:pt x="1170" y="88871"/>
                  </a:lnTo>
                  <a:lnTo>
                    <a:pt x="1140" y="88598"/>
                  </a:lnTo>
                  <a:cubicBezTo>
                    <a:pt x="1140" y="88507"/>
                    <a:pt x="1140" y="88431"/>
                    <a:pt x="1140" y="88340"/>
                  </a:cubicBezTo>
                  <a:lnTo>
                    <a:pt x="1109" y="87808"/>
                  </a:lnTo>
                  <a:cubicBezTo>
                    <a:pt x="1079" y="87094"/>
                    <a:pt x="1049" y="86380"/>
                    <a:pt x="1079" y="85666"/>
                  </a:cubicBezTo>
                  <a:cubicBezTo>
                    <a:pt x="1079" y="84253"/>
                    <a:pt x="1185" y="82825"/>
                    <a:pt x="1383" y="81412"/>
                  </a:cubicBezTo>
                  <a:cubicBezTo>
                    <a:pt x="1793" y="78617"/>
                    <a:pt x="2553" y="75883"/>
                    <a:pt x="3631" y="73270"/>
                  </a:cubicBezTo>
                  <a:cubicBezTo>
                    <a:pt x="4664" y="70702"/>
                    <a:pt x="5895" y="68272"/>
                    <a:pt x="7110" y="65902"/>
                  </a:cubicBezTo>
                  <a:lnTo>
                    <a:pt x="7110" y="65902"/>
                  </a:lnTo>
                  <a:cubicBezTo>
                    <a:pt x="6107" y="67907"/>
                    <a:pt x="5059" y="70019"/>
                    <a:pt x="4148" y="72267"/>
                  </a:cubicBezTo>
                  <a:cubicBezTo>
                    <a:pt x="3176" y="74561"/>
                    <a:pt x="2431" y="76931"/>
                    <a:pt x="1899" y="79361"/>
                  </a:cubicBezTo>
                  <a:cubicBezTo>
                    <a:pt x="1641" y="80592"/>
                    <a:pt x="1459" y="81838"/>
                    <a:pt x="1337" y="83098"/>
                  </a:cubicBezTo>
                  <a:lnTo>
                    <a:pt x="1277" y="84040"/>
                  </a:lnTo>
                  <a:cubicBezTo>
                    <a:pt x="1246" y="84359"/>
                    <a:pt x="1261" y="84663"/>
                    <a:pt x="1246" y="84982"/>
                  </a:cubicBezTo>
                  <a:lnTo>
                    <a:pt x="1231" y="85909"/>
                  </a:lnTo>
                  <a:lnTo>
                    <a:pt x="1216" y="86365"/>
                  </a:lnTo>
                  <a:cubicBezTo>
                    <a:pt x="1216" y="86517"/>
                    <a:pt x="1231" y="86684"/>
                    <a:pt x="1231" y="86836"/>
                  </a:cubicBezTo>
                  <a:cubicBezTo>
                    <a:pt x="1261" y="89266"/>
                    <a:pt x="1565" y="91697"/>
                    <a:pt x="2127" y="94067"/>
                  </a:cubicBezTo>
                  <a:cubicBezTo>
                    <a:pt x="2218" y="94477"/>
                    <a:pt x="2355" y="94887"/>
                    <a:pt x="2477" y="95297"/>
                  </a:cubicBezTo>
                  <a:lnTo>
                    <a:pt x="2659" y="95905"/>
                  </a:lnTo>
                  <a:cubicBezTo>
                    <a:pt x="2720" y="96102"/>
                    <a:pt x="2781" y="96315"/>
                    <a:pt x="2872" y="96497"/>
                  </a:cubicBezTo>
                  <a:lnTo>
                    <a:pt x="3312" y="97682"/>
                  </a:lnTo>
                  <a:lnTo>
                    <a:pt x="3434" y="97971"/>
                  </a:lnTo>
                  <a:lnTo>
                    <a:pt x="3570" y="98259"/>
                  </a:lnTo>
                  <a:lnTo>
                    <a:pt x="3829" y="98837"/>
                  </a:lnTo>
                  <a:cubicBezTo>
                    <a:pt x="4163" y="99596"/>
                    <a:pt x="4588" y="100326"/>
                    <a:pt x="4998" y="101040"/>
                  </a:cubicBezTo>
                  <a:cubicBezTo>
                    <a:pt x="5211" y="101404"/>
                    <a:pt x="5454" y="101738"/>
                    <a:pt x="5667" y="102088"/>
                  </a:cubicBezTo>
                  <a:lnTo>
                    <a:pt x="6016" y="102604"/>
                  </a:lnTo>
                  <a:lnTo>
                    <a:pt x="6381" y="103106"/>
                  </a:lnTo>
                  <a:cubicBezTo>
                    <a:pt x="8325" y="105764"/>
                    <a:pt x="10741" y="107936"/>
                    <a:pt x="13308" y="109729"/>
                  </a:cubicBezTo>
                  <a:cubicBezTo>
                    <a:pt x="13961" y="110154"/>
                    <a:pt x="14615" y="110565"/>
                    <a:pt x="15283" y="110975"/>
                  </a:cubicBezTo>
                  <a:cubicBezTo>
                    <a:pt x="15936" y="111400"/>
                    <a:pt x="16620" y="111749"/>
                    <a:pt x="17303" y="112114"/>
                  </a:cubicBezTo>
                  <a:cubicBezTo>
                    <a:pt x="17638" y="112296"/>
                    <a:pt x="17987" y="112463"/>
                    <a:pt x="18321" y="112631"/>
                  </a:cubicBezTo>
                  <a:lnTo>
                    <a:pt x="18838" y="112889"/>
                  </a:lnTo>
                  <a:cubicBezTo>
                    <a:pt x="19005" y="112965"/>
                    <a:pt x="19187" y="113041"/>
                    <a:pt x="19354" y="113117"/>
                  </a:cubicBezTo>
                  <a:lnTo>
                    <a:pt x="20402" y="113588"/>
                  </a:lnTo>
                  <a:lnTo>
                    <a:pt x="21466" y="114013"/>
                  </a:lnTo>
                  <a:cubicBezTo>
                    <a:pt x="21815" y="114165"/>
                    <a:pt x="22165" y="114302"/>
                    <a:pt x="22529" y="114423"/>
                  </a:cubicBezTo>
                  <a:cubicBezTo>
                    <a:pt x="22879" y="114560"/>
                    <a:pt x="23228" y="114697"/>
                    <a:pt x="23577" y="114818"/>
                  </a:cubicBezTo>
                  <a:cubicBezTo>
                    <a:pt x="24291" y="115061"/>
                    <a:pt x="25005" y="115289"/>
                    <a:pt x="25719" y="115517"/>
                  </a:cubicBezTo>
                  <a:cubicBezTo>
                    <a:pt x="26433" y="115745"/>
                    <a:pt x="27163" y="115957"/>
                    <a:pt x="27877" y="116140"/>
                  </a:cubicBezTo>
                  <a:cubicBezTo>
                    <a:pt x="28606" y="116337"/>
                    <a:pt x="29320" y="116535"/>
                    <a:pt x="30049" y="116687"/>
                  </a:cubicBezTo>
                  <a:lnTo>
                    <a:pt x="31006" y="116915"/>
                  </a:lnTo>
                  <a:lnTo>
                    <a:pt x="31948" y="117127"/>
                  </a:lnTo>
                  <a:cubicBezTo>
                    <a:pt x="32388" y="117127"/>
                    <a:pt x="32783" y="117112"/>
                    <a:pt x="33178" y="117097"/>
                  </a:cubicBezTo>
                  <a:cubicBezTo>
                    <a:pt x="33558" y="117082"/>
                    <a:pt x="33923" y="117082"/>
                    <a:pt x="34257" y="117036"/>
                  </a:cubicBezTo>
                  <a:cubicBezTo>
                    <a:pt x="34591" y="117006"/>
                    <a:pt x="34910" y="116960"/>
                    <a:pt x="35199" y="116915"/>
                  </a:cubicBezTo>
                  <a:cubicBezTo>
                    <a:pt x="35457" y="116854"/>
                    <a:pt x="35700" y="116793"/>
                    <a:pt x="35958" y="116717"/>
                  </a:cubicBezTo>
                  <a:cubicBezTo>
                    <a:pt x="36384" y="116580"/>
                    <a:pt x="36642" y="116413"/>
                    <a:pt x="36657" y="116231"/>
                  </a:cubicBezTo>
                  <a:cubicBezTo>
                    <a:pt x="36672" y="116033"/>
                    <a:pt x="36460" y="115821"/>
                    <a:pt x="35913" y="115578"/>
                  </a:cubicBezTo>
                  <a:cubicBezTo>
                    <a:pt x="35655" y="115456"/>
                    <a:pt x="35305" y="115319"/>
                    <a:pt x="34865" y="115183"/>
                  </a:cubicBezTo>
                  <a:cubicBezTo>
                    <a:pt x="34652" y="115107"/>
                    <a:pt x="34409" y="115031"/>
                    <a:pt x="34151" y="114955"/>
                  </a:cubicBezTo>
                  <a:cubicBezTo>
                    <a:pt x="33892" y="114879"/>
                    <a:pt x="33604" y="114788"/>
                    <a:pt x="33300" y="114697"/>
                  </a:cubicBezTo>
                  <a:lnTo>
                    <a:pt x="32768" y="114621"/>
                  </a:lnTo>
                  <a:lnTo>
                    <a:pt x="32176" y="114514"/>
                  </a:lnTo>
                  <a:cubicBezTo>
                    <a:pt x="31766" y="114438"/>
                    <a:pt x="31325" y="114378"/>
                    <a:pt x="30945" y="114286"/>
                  </a:cubicBezTo>
                  <a:lnTo>
                    <a:pt x="29943" y="114104"/>
                  </a:lnTo>
                  <a:lnTo>
                    <a:pt x="29548" y="114013"/>
                  </a:lnTo>
                  <a:cubicBezTo>
                    <a:pt x="29107" y="113648"/>
                    <a:pt x="29457" y="113451"/>
                    <a:pt x="29791" y="113253"/>
                  </a:cubicBezTo>
                  <a:cubicBezTo>
                    <a:pt x="25856" y="112312"/>
                    <a:pt x="21998" y="110975"/>
                    <a:pt x="18488" y="109076"/>
                  </a:cubicBezTo>
                  <a:cubicBezTo>
                    <a:pt x="15451" y="107452"/>
                    <a:pt x="12673" y="105389"/>
                    <a:pt x="10437" y="102866"/>
                  </a:cubicBezTo>
                  <a:lnTo>
                    <a:pt x="10437" y="102866"/>
                  </a:lnTo>
                  <a:cubicBezTo>
                    <a:pt x="12694" y="105379"/>
                    <a:pt x="15514" y="107431"/>
                    <a:pt x="18595" y="109030"/>
                  </a:cubicBezTo>
                  <a:cubicBezTo>
                    <a:pt x="22180" y="110899"/>
                    <a:pt x="26084" y="112205"/>
                    <a:pt x="30095" y="113086"/>
                  </a:cubicBezTo>
                  <a:cubicBezTo>
                    <a:pt x="30429" y="112843"/>
                    <a:pt x="30398" y="112570"/>
                    <a:pt x="28727" y="111993"/>
                  </a:cubicBezTo>
                  <a:cubicBezTo>
                    <a:pt x="28439" y="111871"/>
                    <a:pt x="28059" y="111749"/>
                    <a:pt x="27603" y="111598"/>
                  </a:cubicBezTo>
                  <a:cubicBezTo>
                    <a:pt x="27147" y="111430"/>
                    <a:pt x="26616" y="111279"/>
                    <a:pt x="26038" y="111081"/>
                  </a:cubicBezTo>
                  <a:cubicBezTo>
                    <a:pt x="24869" y="110701"/>
                    <a:pt x="23502" y="110246"/>
                    <a:pt x="22089" y="109699"/>
                  </a:cubicBezTo>
                  <a:cubicBezTo>
                    <a:pt x="20661" y="109121"/>
                    <a:pt x="19278" y="108468"/>
                    <a:pt x="17926" y="107739"/>
                  </a:cubicBezTo>
                  <a:cubicBezTo>
                    <a:pt x="16726" y="107086"/>
                    <a:pt x="15587" y="106341"/>
                    <a:pt x="14508" y="105491"/>
                  </a:cubicBezTo>
                  <a:cubicBezTo>
                    <a:pt x="13247" y="104458"/>
                    <a:pt x="12078" y="103318"/>
                    <a:pt x="11014" y="102073"/>
                  </a:cubicBezTo>
                  <a:lnTo>
                    <a:pt x="10634" y="101602"/>
                  </a:lnTo>
                  <a:cubicBezTo>
                    <a:pt x="10513" y="101450"/>
                    <a:pt x="10361" y="101298"/>
                    <a:pt x="10255" y="101131"/>
                  </a:cubicBezTo>
                  <a:lnTo>
                    <a:pt x="9541" y="100143"/>
                  </a:lnTo>
                  <a:lnTo>
                    <a:pt x="8887" y="99110"/>
                  </a:lnTo>
                  <a:cubicBezTo>
                    <a:pt x="8827" y="99019"/>
                    <a:pt x="8766" y="98943"/>
                    <a:pt x="8720" y="98852"/>
                  </a:cubicBezTo>
                  <a:lnTo>
                    <a:pt x="8568" y="98594"/>
                  </a:lnTo>
                  <a:lnTo>
                    <a:pt x="8280" y="98047"/>
                  </a:lnTo>
                  <a:cubicBezTo>
                    <a:pt x="8173" y="97880"/>
                    <a:pt x="8082" y="97697"/>
                    <a:pt x="7991" y="97515"/>
                  </a:cubicBezTo>
                  <a:lnTo>
                    <a:pt x="7733" y="96953"/>
                  </a:lnTo>
                  <a:cubicBezTo>
                    <a:pt x="7566" y="96588"/>
                    <a:pt x="7384" y="96224"/>
                    <a:pt x="7247" y="95829"/>
                  </a:cubicBezTo>
                  <a:cubicBezTo>
                    <a:pt x="7110" y="95449"/>
                    <a:pt x="6943" y="95069"/>
                    <a:pt x="6821" y="94690"/>
                  </a:cubicBezTo>
                  <a:lnTo>
                    <a:pt x="6457" y="93505"/>
                  </a:lnTo>
                  <a:cubicBezTo>
                    <a:pt x="6396" y="93307"/>
                    <a:pt x="6335" y="93110"/>
                    <a:pt x="6305" y="92897"/>
                  </a:cubicBezTo>
                  <a:lnTo>
                    <a:pt x="6153" y="92304"/>
                  </a:lnTo>
                  <a:lnTo>
                    <a:pt x="6016" y="91697"/>
                  </a:lnTo>
                  <a:lnTo>
                    <a:pt x="5925" y="91074"/>
                  </a:lnTo>
                  <a:lnTo>
                    <a:pt x="5819" y="90466"/>
                  </a:lnTo>
                  <a:cubicBezTo>
                    <a:pt x="5788" y="90254"/>
                    <a:pt x="5743" y="90056"/>
                    <a:pt x="5728" y="89843"/>
                  </a:cubicBezTo>
                  <a:lnTo>
                    <a:pt x="5606" y="88598"/>
                  </a:lnTo>
                  <a:lnTo>
                    <a:pt x="5576" y="88279"/>
                  </a:lnTo>
                  <a:cubicBezTo>
                    <a:pt x="5561" y="88172"/>
                    <a:pt x="5561" y="88066"/>
                    <a:pt x="5561" y="87960"/>
                  </a:cubicBezTo>
                  <a:lnTo>
                    <a:pt x="5530" y="87322"/>
                  </a:lnTo>
                  <a:lnTo>
                    <a:pt x="5515" y="86699"/>
                  </a:lnTo>
                  <a:lnTo>
                    <a:pt x="5500" y="86380"/>
                  </a:lnTo>
                  <a:lnTo>
                    <a:pt x="5500" y="86061"/>
                  </a:lnTo>
                  <a:cubicBezTo>
                    <a:pt x="5530" y="85210"/>
                    <a:pt x="5530" y="84359"/>
                    <a:pt x="5606" y="83539"/>
                  </a:cubicBezTo>
                  <a:cubicBezTo>
                    <a:pt x="5758" y="81883"/>
                    <a:pt x="6062" y="80243"/>
                    <a:pt x="6533" y="78647"/>
                  </a:cubicBezTo>
                  <a:cubicBezTo>
                    <a:pt x="6989" y="77037"/>
                    <a:pt x="7566" y="75442"/>
                    <a:pt x="8265" y="73908"/>
                  </a:cubicBezTo>
                  <a:cubicBezTo>
                    <a:pt x="8948" y="72358"/>
                    <a:pt x="9723" y="70824"/>
                    <a:pt x="10528" y="69290"/>
                  </a:cubicBezTo>
                  <a:cubicBezTo>
                    <a:pt x="11698" y="67072"/>
                    <a:pt x="12928" y="64793"/>
                    <a:pt x="14053" y="62393"/>
                  </a:cubicBezTo>
                  <a:cubicBezTo>
                    <a:pt x="14615" y="61177"/>
                    <a:pt x="15146" y="59932"/>
                    <a:pt x="15648" y="58656"/>
                  </a:cubicBezTo>
                  <a:cubicBezTo>
                    <a:pt x="16134" y="57364"/>
                    <a:pt x="16544" y="56043"/>
                    <a:pt x="16893" y="54706"/>
                  </a:cubicBezTo>
                  <a:cubicBezTo>
                    <a:pt x="16984" y="54372"/>
                    <a:pt x="17076" y="54022"/>
                    <a:pt x="17152" y="53688"/>
                  </a:cubicBezTo>
                  <a:cubicBezTo>
                    <a:pt x="17212" y="53339"/>
                    <a:pt x="17303" y="52989"/>
                    <a:pt x="17364" y="52655"/>
                  </a:cubicBezTo>
                  <a:lnTo>
                    <a:pt x="17562" y="51622"/>
                  </a:lnTo>
                  <a:cubicBezTo>
                    <a:pt x="17607" y="51288"/>
                    <a:pt x="17668" y="50938"/>
                    <a:pt x="17714" y="50589"/>
                  </a:cubicBezTo>
                  <a:cubicBezTo>
                    <a:pt x="17896" y="49207"/>
                    <a:pt x="18002" y="47809"/>
                    <a:pt x="18033" y="46411"/>
                  </a:cubicBezTo>
                  <a:cubicBezTo>
                    <a:pt x="18063" y="43722"/>
                    <a:pt x="17926" y="41034"/>
                    <a:pt x="17622" y="38375"/>
                  </a:cubicBezTo>
                  <a:cubicBezTo>
                    <a:pt x="17228" y="34759"/>
                    <a:pt x="16681" y="31159"/>
                    <a:pt x="16194" y="27620"/>
                  </a:cubicBezTo>
                  <a:cubicBezTo>
                    <a:pt x="15693" y="24065"/>
                    <a:pt x="15253" y="20556"/>
                    <a:pt x="15101" y="17229"/>
                  </a:cubicBezTo>
                  <a:cubicBezTo>
                    <a:pt x="15025" y="15649"/>
                    <a:pt x="15055" y="14069"/>
                    <a:pt x="15207" y="12489"/>
                  </a:cubicBezTo>
                  <a:cubicBezTo>
                    <a:pt x="15283" y="11775"/>
                    <a:pt x="15389" y="11076"/>
                    <a:pt x="15556" y="10377"/>
                  </a:cubicBezTo>
                  <a:cubicBezTo>
                    <a:pt x="15693" y="9770"/>
                    <a:pt x="15906" y="9177"/>
                    <a:pt x="16164" y="8615"/>
                  </a:cubicBezTo>
                  <a:cubicBezTo>
                    <a:pt x="16377" y="8114"/>
                    <a:pt x="16665" y="7658"/>
                    <a:pt x="17000" y="7248"/>
                  </a:cubicBezTo>
                  <a:cubicBezTo>
                    <a:pt x="17319" y="6883"/>
                    <a:pt x="17683" y="6549"/>
                    <a:pt x="18109" y="6291"/>
                  </a:cubicBezTo>
                  <a:cubicBezTo>
                    <a:pt x="18534" y="6017"/>
                    <a:pt x="19005" y="5790"/>
                    <a:pt x="19506" y="5622"/>
                  </a:cubicBezTo>
                  <a:cubicBezTo>
                    <a:pt x="20038" y="5440"/>
                    <a:pt x="20600" y="5303"/>
                    <a:pt x="21162" y="5227"/>
                  </a:cubicBezTo>
                  <a:lnTo>
                    <a:pt x="21542" y="5151"/>
                  </a:lnTo>
                  <a:lnTo>
                    <a:pt x="21922" y="5106"/>
                  </a:lnTo>
                  <a:lnTo>
                    <a:pt x="22286" y="5060"/>
                  </a:lnTo>
                  <a:cubicBezTo>
                    <a:pt x="22408" y="5045"/>
                    <a:pt x="22529" y="5030"/>
                    <a:pt x="22636" y="5030"/>
                  </a:cubicBezTo>
                  <a:cubicBezTo>
                    <a:pt x="22879" y="5015"/>
                    <a:pt x="23091" y="4984"/>
                    <a:pt x="23304" y="4969"/>
                  </a:cubicBezTo>
                  <a:cubicBezTo>
                    <a:pt x="23517" y="4954"/>
                    <a:pt x="23714" y="4939"/>
                    <a:pt x="23912" y="4924"/>
                  </a:cubicBezTo>
                  <a:cubicBezTo>
                    <a:pt x="24686" y="4878"/>
                    <a:pt x="25294" y="4832"/>
                    <a:pt x="25735" y="4772"/>
                  </a:cubicBezTo>
                  <a:cubicBezTo>
                    <a:pt x="25917" y="4741"/>
                    <a:pt x="26099" y="4696"/>
                    <a:pt x="26266" y="4650"/>
                  </a:cubicBezTo>
                  <a:cubicBezTo>
                    <a:pt x="26373" y="4620"/>
                    <a:pt x="26479" y="4559"/>
                    <a:pt x="26570" y="4483"/>
                  </a:cubicBezTo>
                  <a:cubicBezTo>
                    <a:pt x="26677" y="4362"/>
                    <a:pt x="26631" y="4210"/>
                    <a:pt x="26418" y="4012"/>
                  </a:cubicBezTo>
                  <a:cubicBezTo>
                    <a:pt x="26084" y="3769"/>
                    <a:pt x="25719" y="3572"/>
                    <a:pt x="25340" y="3420"/>
                  </a:cubicBezTo>
                  <a:cubicBezTo>
                    <a:pt x="25081" y="3329"/>
                    <a:pt x="24793" y="3222"/>
                    <a:pt x="24459" y="3131"/>
                  </a:cubicBezTo>
                  <a:cubicBezTo>
                    <a:pt x="24140" y="3025"/>
                    <a:pt x="23775" y="2949"/>
                    <a:pt x="23380" y="2858"/>
                  </a:cubicBezTo>
                  <a:cubicBezTo>
                    <a:pt x="22520" y="2688"/>
                    <a:pt x="21647" y="2598"/>
                    <a:pt x="20772" y="2598"/>
                  </a:cubicBezTo>
                  <a:cubicBezTo>
                    <a:pt x="20705" y="2598"/>
                    <a:pt x="20637" y="2598"/>
                    <a:pt x="20570" y="2599"/>
                  </a:cubicBezTo>
                  <a:cubicBezTo>
                    <a:pt x="19385" y="2615"/>
                    <a:pt x="18200" y="2858"/>
                    <a:pt x="17106" y="3313"/>
                  </a:cubicBezTo>
                  <a:lnTo>
                    <a:pt x="16878" y="2842"/>
                  </a:lnTo>
                  <a:cubicBezTo>
                    <a:pt x="17896" y="2387"/>
                    <a:pt x="18990" y="2068"/>
                    <a:pt x="20099" y="1901"/>
                  </a:cubicBezTo>
                  <a:cubicBezTo>
                    <a:pt x="20327" y="1855"/>
                    <a:pt x="20524" y="1825"/>
                    <a:pt x="20722" y="1809"/>
                  </a:cubicBezTo>
                  <a:lnTo>
                    <a:pt x="21268" y="1733"/>
                  </a:lnTo>
                  <a:cubicBezTo>
                    <a:pt x="21603" y="1688"/>
                    <a:pt x="21906" y="1657"/>
                    <a:pt x="22149" y="1627"/>
                  </a:cubicBezTo>
                  <a:cubicBezTo>
                    <a:pt x="22529" y="1597"/>
                    <a:pt x="22894" y="1536"/>
                    <a:pt x="23243" y="1430"/>
                  </a:cubicBezTo>
                  <a:cubicBezTo>
                    <a:pt x="23486" y="1369"/>
                    <a:pt x="23608" y="1293"/>
                    <a:pt x="23653" y="1202"/>
                  </a:cubicBezTo>
                  <a:cubicBezTo>
                    <a:pt x="23745" y="1019"/>
                    <a:pt x="23532" y="792"/>
                    <a:pt x="23395" y="579"/>
                  </a:cubicBezTo>
                  <a:cubicBezTo>
                    <a:pt x="23319" y="503"/>
                    <a:pt x="23274" y="397"/>
                    <a:pt x="23274" y="275"/>
                  </a:cubicBezTo>
                  <a:cubicBezTo>
                    <a:pt x="23274" y="184"/>
                    <a:pt x="23350" y="93"/>
                    <a:pt x="23517" y="17"/>
                  </a:cubicBezTo>
                  <a:cubicBezTo>
                    <a:pt x="23249" y="6"/>
                    <a:pt x="22981" y="0"/>
                    <a:pt x="2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1900" name="Google Shape;1900;p40"/>
          <p:cNvGrpSpPr/>
          <p:nvPr/>
        </p:nvGrpSpPr>
        <p:grpSpPr>
          <a:xfrm flipH="1">
            <a:off x="2914913" y="1271903"/>
            <a:ext cx="8799292" cy="4996369"/>
            <a:chOff x="236225" y="821275"/>
            <a:chExt cx="7149425" cy="4059550"/>
          </a:xfrm>
        </p:grpSpPr>
        <p:sp>
          <p:nvSpPr>
            <p:cNvPr id="1901" name="Google Shape;1901;p40"/>
            <p:cNvSpPr/>
            <p:nvPr/>
          </p:nvSpPr>
          <p:spPr>
            <a:xfrm>
              <a:off x="280050" y="944225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1905" name="Google Shape;1905;p40"/>
          <p:cNvGrpSpPr/>
          <p:nvPr/>
        </p:nvGrpSpPr>
        <p:grpSpPr>
          <a:xfrm>
            <a:off x="-231225" y="-448830"/>
            <a:ext cx="1815378" cy="1744420"/>
            <a:chOff x="720001" y="115874"/>
            <a:chExt cx="1851846" cy="1779461"/>
          </a:xfrm>
        </p:grpSpPr>
        <p:sp>
          <p:nvSpPr>
            <p:cNvPr id="1906" name="Google Shape;1906;p40"/>
            <p:cNvSpPr/>
            <p:nvPr/>
          </p:nvSpPr>
          <p:spPr>
            <a:xfrm>
              <a:off x="1841161" y="798900"/>
              <a:ext cx="610682" cy="583903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2300251" y="487599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1653900" y="265223"/>
              <a:ext cx="470258" cy="44963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1159174" y="265226"/>
              <a:ext cx="365756" cy="349717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1289799" y="747275"/>
              <a:ext cx="432158" cy="413208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1251700" y="1292798"/>
              <a:ext cx="470258" cy="44963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1927951" y="1635649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720001" y="115874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1916" name="Google Shape;1916;p40"/>
          <p:cNvGrpSpPr/>
          <p:nvPr/>
        </p:nvGrpSpPr>
        <p:grpSpPr>
          <a:xfrm rot="2256003">
            <a:off x="-961557" y="3439193"/>
            <a:ext cx="2548722" cy="1632257"/>
            <a:chOff x="209625" y="551300"/>
            <a:chExt cx="7170900" cy="4592400"/>
          </a:xfrm>
        </p:grpSpPr>
        <p:sp>
          <p:nvSpPr>
            <p:cNvPr id="1917" name="Google Shape;1917;p40"/>
            <p:cNvSpPr/>
            <p:nvPr/>
          </p:nvSpPr>
          <p:spPr>
            <a:xfrm>
              <a:off x="83890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1469250" y="1182575"/>
              <a:ext cx="238325" cy="179750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2098325" y="551550"/>
              <a:ext cx="239200" cy="18015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146885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2116450" y="1181050"/>
              <a:ext cx="202775" cy="18122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2747075" y="551300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2098125" y="1811875"/>
              <a:ext cx="238725" cy="180550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2728000" y="1181375"/>
              <a:ext cx="238800" cy="17962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3358025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2747075" y="1810525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3358025" y="1180950"/>
              <a:ext cx="238150" cy="18072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3357750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209625" y="552625"/>
              <a:ext cx="238325" cy="180000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210025" y="1182575"/>
              <a:ext cx="238325" cy="179650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839100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209825" y="18118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857225" y="1181075"/>
              <a:ext cx="201400" cy="181050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4688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398800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4617650" y="11825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5247400" y="551550"/>
              <a:ext cx="238525" cy="180150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461795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5265525" y="1181050"/>
              <a:ext cx="202100" cy="181225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5896150" y="551300"/>
              <a:ext cx="200750" cy="180975"/>
            </a:xfrm>
            <a:custGeom>
              <a:avLst/>
              <a:gdLst/>
              <a:ahLst/>
              <a:cxnLst/>
              <a:rect l="l" t="t" r="r" b="b"/>
              <a:pathLst>
                <a:path w="8030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5247225" y="1811875"/>
              <a:ext cx="238700" cy="180550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5877750" y="1181150"/>
              <a:ext cx="238125" cy="179850"/>
            </a:xfrm>
            <a:custGeom>
              <a:avLst/>
              <a:gdLst/>
              <a:ahLst/>
              <a:cxnLst/>
              <a:rect l="l" t="t" r="r" b="b"/>
              <a:pathLst>
                <a:path w="9525" h="7194" extrusionOk="0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6506450" y="551525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5896150" y="1810525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6507125" y="1180950"/>
              <a:ext cx="238125" cy="180725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6506825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3988175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400697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46179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2098125" y="307312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2728075" y="2443400"/>
              <a:ext cx="238150" cy="180200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839100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469250" y="433367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2098325" y="3702975"/>
              <a:ext cx="239200" cy="179825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2747075" y="3072975"/>
              <a:ext cx="201425" cy="182050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3358025" y="2443400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468850" y="4962975"/>
              <a:ext cx="238725" cy="180400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2116450" y="4332375"/>
              <a:ext cx="202775" cy="181000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2747075" y="3702650"/>
              <a:ext cx="201425" cy="18072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3357750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2098125" y="496365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2728475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3358025" y="3702975"/>
              <a:ext cx="238325" cy="179825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2747075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3358025" y="4332300"/>
              <a:ext cx="238150" cy="180475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3357750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229975" y="2443400"/>
              <a:ext cx="198700" cy="179600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209625" y="307380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8572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209625" y="370372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838900" y="3073100"/>
              <a:ext cx="238150" cy="179775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1468175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209825" y="433370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839100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1487175" y="3072975"/>
              <a:ext cx="200725" cy="180925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2098125" y="244317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209825" y="4962975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57225" y="4332350"/>
              <a:ext cx="201400" cy="180975"/>
            </a:xfrm>
            <a:custGeom>
              <a:avLst/>
              <a:gdLst/>
              <a:ahLst/>
              <a:cxnLst/>
              <a:rect l="l" t="t" r="r" b="b"/>
              <a:pathLst>
                <a:path w="8056" h="723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14688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5247225" y="3073125"/>
              <a:ext cx="239175" cy="179725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5877175" y="2443400"/>
              <a:ext cx="238125" cy="180200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3988175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4617650" y="4333675"/>
              <a:ext cx="239000" cy="180100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5247400" y="3702975"/>
              <a:ext cx="238525" cy="179825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5896150" y="3072975"/>
              <a:ext cx="202775" cy="18355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6506450" y="2443400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4617950" y="4962975"/>
              <a:ext cx="238700" cy="180400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5265525" y="4332375"/>
              <a:ext cx="202100" cy="181000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5896150" y="3702650"/>
              <a:ext cx="200750" cy="18072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6506825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5247225" y="4963650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5877550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6506450" y="3702975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5896150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6507125" y="4332300"/>
              <a:ext cx="238125" cy="180475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6506825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4006300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3988000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4617250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3988175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4636250" y="3072975"/>
              <a:ext cx="201425" cy="180925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5247225" y="2443175"/>
              <a:ext cx="238500" cy="179725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400697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46179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7141825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7142025" y="552650"/>
              <a:ext cx="238500" cy="179800"/>
            </a:xfrm>
            <a:custGeom>
              <a:avLst/>
              <a:gdLst/>
              <a:ahLst/>
              <a:cxnLst/>
              <a:rect l="l" t="t" r="r" b="b"/>
              <a:pathLst>
                <a:path w="9540" h="7192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716012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7141825" y="4962975"/>
              <a:ext cx="238700" cy="180150"/>
            </a:xfrm>
            <a:custGeom>
              <a:avLst/>
              <a:gdLst/>
              <a:ahLst/>
              <a:cxnLst/>
              <a:rect l="l" t="t" r="r" b="b"/>
              <a:pathLst>
                <a:path w="9548" h="7206" extrusionOk="0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71601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7141825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7142025" y="3703750"/>
              <a:ext cx="238500" cy="180325"/>
            </a:xfrm>
            <a:custGeom>
              <a:avLst/>
              <a:gdLst/>
              <a:ahLst/>
              <a:cxnLst/>
              <a:rect l="l" t="t" r="r" b="b"/>
              <a:pathLst>
                <a:path w="9540" h="7213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716012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5252933" y="2140464"/>
            <a:ext cx="5886439" cy="868555"/>
          </a:xfrm>
        </p:spPr>
        <p:txBody>
          <a:bodyPr/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4.หม้อข้าวชั้นนอก ส่วนนี้ทำด้วยโลหะที่พ่นสีให้มีลวดลายที่สวยงาม และมีหูจับสองด้าน บริเวณด้านล่างติดกับแผ่นความร้อน มีสวิตซ์ติดอยู่และมีเต้าเสียบที่ใช้กับเต้ารับวงจรไฟฟ้าในบ้าน</a:t>
            </a:r>
          </a:p>
          <a:p>
            <a:pPr algn="l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3649" y="4213777"/>
            <a:ext cx="7418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5.เทอร์โมสตัท เป็นอุปกรณ์ควบคุมอุณหภูมิความร้อนอัตโนมัติ การทำงานของเทอร์โมสตัทหม้อหุงข้าวไฟฟ้าต่างจากอุปกรณ์ชนิดอื่นๆเพราะไม่สามารถใช้แผ่นโลหะคู่ได้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58" y="609880"/>
            <a:ext cx="3585242" cy="36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37"/>
          <p:cNvGrpSpPr/>
          <p:nvPr/>
        </p:nvGrpSpPr>
        <p:grpSpPr>
          <a:xfrm>
            <a:off x="-1063190" y="-1206761"/>
            <a:ext cx="2409513" cy="2392505"/>
            <a:chOff x="1173550" y="238600"/>
            <a:chExt cx="5252825" cy="5215750"/>
          </a:xfrm>
        </p:grpSpPr>
        <p:sp>
          <p:nvSpPr>
            <p:cNvPr id="1153" name="Google Shape;1153;p37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0" name="Google Shape;1330;p37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10522103" y="5853637"/>
            <a:ext cx="2409513" cy="2392505"/>
            <a:chOff x="1173550" y="238600"/>
            <a:chExt cx="5252825" cy="5215750"/>
          </a:xfrm>
        </p:grpSpPr>
        <p:sp>
          <p:nvSpPr>
            <p:cNvPr id="1342" name="Google Shape;1342;p37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5" name="Subtitle 4"/>
          <p:cNvSpPr>
            <a:spLocks noGrp="1"/>
          </p:cNvSpPr>
          <p:nvPr>
            <p:ph type="subTitle" idx="5"/>
          </p:nvPr>
        </p:nvSpPr>
        <p:spPr>
          <a:xfrm flipH="1">
            <a:off x="1171017" y="4285939"/>
            <a:ext cx="9356725" cy="1969156"/>
          </a:xfrm>
        </p:spPr>
        <p:txBody>
          <a:bodyPr/>
          <a:lstStyle/>
          <a:p>
            <a:r>
              <a:rPr lang="th-TH" sz="2215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เป็นเครื่องใช้ไฟฟ้าที่ใช้สำหรับปรุงอาหารโดยการอาศัยความร้อนที่ได้จากผิวของกระทะไฟฟ้า เมื่อมีกระแสไฟฟ้าไหลผ่านเข้าไปที่ขดลวดความร้อนจะทำให้ลวดความร้อนนี้ร้อนขึ้นเรื่อยๆและแพร่กระจ่ายมายังผิวของกระทะอย่างรวดเร็ว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>
          <a:xfrm>
            <a:off x="1309959" y="1526118"/>
            <a:ext cx="3723612" cy="1471508"/>
          </a:xfrm>
        </p:spPr>
        <p:txBody>
          <a:bodyPr/>
          <a:lstStyle/>
          <a:p>
            <a:pPr algn="ctr"/>
            <a:r>
              <a:rPr lang="th-TH" sz="7200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กระทะ</a:t>
            </a:r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ไฟฟ้า</a:t>
            </a:r>
          </a:p>
        </p:txBody>
      </p:sp>
      <p:pic>
        <p:nvPicPr>
          <p:cNvPr id="378" name="Picture Placeholder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5" b="9063"/>
          <a:stretch/>
        </p:blipFill>
        <p:spPr>
          <a:xfrm>
            <a:off x="6116210" y="410864"/>
            <a:ext cx="3981938" cy="3225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9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37"/>
          <p:cNvGrpSpPr/>
          <p:nvPr/>
        </p:nvGrpSpPr>
        <p:grpSpPr>
          <a:xfrm>
            <a:off x="-574613" y="5434365"/>
            <a:ext cx="2409513" cy="2392505"/>
            <a:chOff x="1173550" y="238600"/>
            <a:chExt cx="5252825" cy="5215750"/>
          </a:xfrm>
        </p:grpSpPr>
        <p:sp>
          <p:nvSpPr>
            <p:cNvPr id="1153" name="Google Shape;1153;p37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0" name="Google Shape;1330;p37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1338" name="Google Shape;1338;p37"/>
          <p:cNvSpPr/>
          <p:nvPr/>
        </p:nvSpPr>
        <p:spPr>
          <a:xfrm>
            <a:off x="5579313" y="3117653"/>
            <a:ext cx="8713108" cy="4709569"/>
          </a:xfrm>
          <a:custGeom>
            <a:avLst/>
            <a:gdLst/>
            <a:ahLst/>
            <a:cxnLst/>
            <a:rect l="l" t="t" r="r" b="b"/>
            <a:pathLst>
              <a:path w="283176" h="153061" extrusionOk="0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1341" name="Google Shape;1341;p37"/>
          <p:cNvGrpSpPr/>
          <p:nvPr/>
        </p:nvGrpSpPr>
        <p:grpSpPr>
          <a:xfrm>
            <a:off x="10737498" y="-1392439"/>
            <a:ext cx="2409513" cy="2392505"/>
            <a:chOff x="1173550" y="238600"/>
            <a:chExt cx="5252825" cy="5215750"/>
          </a:xfrm>
        </p:grpSpPr>
        <p:sp>
          <p:nvSpPr>
            <p:cNvPr id="1342" name="Google Shape;1342;p37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5" name="Subtitle 4"/>
          <p:cNvSpPr>
            <a:spLocks noGrp="1"/>
          </p:cNvSpPr>
          <p:nvPr>
            <p:ph type="subTitle" idx="5"/>
          </p:nvPr>
        </p:nvSpPr>
        <p:spPr>
          <a:xfrm flipH="1">
            <a:off x="2809740" y="1477712"/>
            <a:ext cx="8823626" cy="4964481"/>
          </a:xfrm>
        </p:spPr>
        <p:txBody>
          <a:bodyPr/>
          <a:lstStyle/>
          <a:p>
            <a:pPr algn="l"/>
            <a:r>
              <a:rPr lang="th-TH" sz="2215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กระติกน้ำร้อนไฟฟ้าเป็นอุปกรณ์ไฟฟ้าที่ใช้ประโยชน์ในการต้มน้ำให้ร้อนเพื่อใช้ดื่ม และจัดเป็นอุปกรณ์ไฟฟ้าที่สิ้นเปลืองพลังงานไฟฟ้าสูงตัวหนึ่งเช่นเดียวกับเตารีดไฟฟ้า โดยอาศัยหลักการทำงานเดียวกันคือ ให้กระแสไฟฟ้าไหลผ่านขดลวดความร้อนที่อยู่ภายใน แล้วนำความร้อนนั้นไปใช้ประโยชน์</a:t>
            </a:r>
          </a:p>
          <a:p>
            <a:pPr algn="l"/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หลักการทำงาน </a:t>
            </a:r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เมื่อกระแสไฟฟ้าไหลผ่านขดลวดความ ร้อนจะเกิดความร้อน ความร้อนจะถ่ายเทไปยังน้ำภายในกระติก ซึ่งจะทำให้น้ำมีอุณหภูมิสูง ขึ้นจนถึงจุดเดือด อุปกรณ์ควบคุมอุณหภูมิจะตัดกระแสไฟฟ้าในวงจรหลักออกไป แต่ยังคงมีกระแสไฟฟ้าไหลผ่านขดลวดความร้อนบางส่วน โดยไหลผ่านหลอดไฟสัญญาณอุ่น ในช่วงนี้จะ เป็นการอุ่นน้ำ เมื่ออุณหภูมิของน้ำร้อนภายในกระติกลดลงจนถึงจุด ๆ หนึ่ง อุปกรณ์ควบคุม อุณหภูมิจะทำงานโดยปล่อยให้กระแสไฟฟ้าไหลผ่านขดลวดความร้อนเต็มที่ ทำให้น้ำเดือดอีกครั้ง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>
          <a:xfrm>
            <a:off x="5193640" y="202761"/>
            <a:ext cx="6298000" cy="1471508"/>
          </a:xfrm>
        </p:spPr>
        <p:txBody>
          <a:bodyPr/>
          <a:lstStyle/>
          <a:p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กระติกน้ำร้อนไฟฟ้า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88C63-43F2-428E-A86D-416FCA577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671" y="480386"/>
            <a:ext cx="2776025" cy="2776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87E361-6679-481E-867A-C948F96EAC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6" y="3439405"/>
            <a:ext cx="3467846" cy="3467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71" tmFilter="0, 0; 0.125,0.2665; 0.25,0.4; 0.375,0.465; 0.5,0.5;  0.625,0.535; 0.75,0.6; 0.875,0.7335; 1,1">
                                          <p:stCondLst>
                                            <p:cond delay="57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13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5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12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1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71" tmFilter="0, 0; 0.125,0.2665; 0.25,0.4; 0.375,0.465; 0.5,0.5;  0.625,0.535; 0.75,0.6; 0.875,0.7335; 1,1">
                                          <p:stCondLst>
                                            <p:cond delay="57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113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58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12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15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71" tmFilter="0, 0; 0.125,0.2665; 0.25,0.4; 0.375,0.465; 0.5,0.5;  0.625,0.535; 0.75,0.6; 0.875,0.7335; 1,1">
                                          <p:stCondLst>
                                            <p:cond delay="57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" tmFilter="0, 0; 0.125,0.2665; 0.25,0.4; 0.375,0.465; 0.5,0.5;  0.625,0.535; 0.75,0.6; 0.875,0.7335; 1,1">
                                          <p:stCondLst>
                                            <p:cond delay="113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" tmFilter="0, 0; 0.125,0.2665; 0.25,0.4; 0.375,0.465; 0.5,0.5;  0.625,0.535; 0.75,0.6; 0.875,0.7335; 1,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58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112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115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4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71" tmFilter="0, 0; 0.125,0.2665; 0.25,0.4; 0.375,0.465; 0.5,0.5;  0.625,0.535; 0.75,0.6; 0.875,0.7335; 1,1">
                                          <p:stCondLst>
                                            <p:cond delay="57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" tmFilter="0, 0; 0.125,0.2665; 0.25,0.4; 0.375,0.465; 0.5,0.5;  0.625,0.535; 0.75,0.6; 0.875,0.7335; 1,1">
                                          <p:stCondLst>
                                            <p:cond delay="113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" tmFilter="0, 0; 0.125,0.2665; 0.25,0.4; 0.375,0.465; 0.5,0.5;  0.625,0.535; 0.75,0.6; 0.875,0.7335; 1,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58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">
                                          <p:stCondLst>
                                            <p:cond delay="112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11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0" name="Google Shape;2790;p46"/>
          <p:cNvGrpSpPr/>
          <p:nvPr/>
        </p:nvGrpSpPr>
        <p:grpSpPr>
          <a:xfrm rot="3991404">
            <a:off x="-1135810" y="5740903"/>
            <a:ext cx="3476651" cy="1974094"/>
            <a:chOff x="236225" y="821275"/>
            <a:chExt cx="7149425" cy="4059550"/>
          </a:xfrm>
        </p:grpSpPr>
        <p:sp>
          <p:nvSpPr>
            <p:cNvPr id="2791" name="Google Shape;2791;p46"/>
            <p:cNvSpPr/>
            <p:nvPr/>
          </p:nvSpPr>
          <p:spPr>
            <a:xfrm>
              <a:off x="280050" y="944225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92" name="Google Shape;2792;p46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2793" name="Google Shape;2793;p46"/>
          <p:cNvGrpSpPr/>
          <p:nvPr/>
        </p:nvGrpSpPr>
        <p:grpSpPr>
          <a:xfrm rot="4499942">
            <a:off x="10395276" y="-1326455"/>
            <a:ext cx="2459974" cy="3348139"/>
            <a:chOff x="1882000" y="238175"/>
            <a:chExt cx="3843550" cy="5231250"/>
          </a:xfrm>
        </p:grpSpPr>
        <p:sp>
          <p:nvSpPr>
            <p:cNvPr id="2794" name="Google Shape;2794;p46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95" name="Google Shape;2795;p46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96" name="Google Shape;2796;p46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97" name="Google Shape;2797;p46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98" name="Google Shape;2798;p46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99" name="Google Shape;2799;p46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0" name="Google Shape;2800;p46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1" name="Google Shape;2801;p46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2" name="Google Shape;2802;p46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3" name="Google Shape;2803;p46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4" name="Google Shape;2804;p46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5" name="Google Shape;2805;p46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6" name="Google Shape;2806;p46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7" name="Google Shape;2807;p46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8" name="Google Shape;2808;p46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9" name="Google Shape;2809;p46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0" name="Google Shape;2810;p46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1" name="Google Shape;2811;p46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2" name="Google Shape;2812;p46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3" name="Google Shape;2813;p46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4" name="Google Shape;2814;p46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5" name="Google Shape;2815;p46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6" name="Google Shape;2816;p46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2817" name="Google Shape;2817;p46"/>
          <p:cNvSpPr txBox="1">
            <a:spLocks noGrp="1"/>
          </p:cNvSpPr>
          <p:nvPr>
            <p:ph type="ctrTitle"/>
          </p:nvPr>
        </p:nvSpPr>
        <p:spPr>
          <a:xfrm flipH="1">
            <a:off x="5936151" y="332653"/>
            <a:ext cx="5689108" cy="1513477"/>
          </a:xfrm>
          <a:prstGeom prst="rect">
            <a:avLst/>
          </a:prstGeom>
        </p:spPr>
        <p:txBody>
          <a:bodyPr spcFirstLastPara="1" wrap="square" lIns="112523" tIns="112523" rIns="112523" bIns="112523" anchor="t" anchorCtr="0">
            <a:noAutofit/>
          </a:bodyPr>
          <a:lstStyle/>
          <a:p>
            <a:pPr algn="l"/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เตารีดไฟฟ้า</a:t>
            </a:r>
            <a:endParaRPr sz="7385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819" name="Google Shape;2819;p46"/>
          <p:cNvGrpSpPr/>
          <p:nvPr/>
        </p:nvGrpSpPr>
        <p:grpSpPr>
          <a:xfrm>
            <a:off x="-622574" y="4095409"/>
            <a:ext cx="2089562" cy="4026852"/>
            <a:chOff x="2453450" y="238025"/>
            <a:chExt cx="2711225" cy="5224875"/>
          </a:xfrm>
        </p:grpSpPr>
        <p:sp>
          <p:nvSpPr>
            <p:cNvPr id="2820" name="Google Shape;2820;p46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1" name="Google Shape;2821;p46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2" name="Google Shape;2822;p46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3" name="Google Shape;2823;p46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4" name="Google Shape;2824;p46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5" name="Google Shape;2825;p46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6" name="Google Shape;2826;p46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7" name="Google Shape;2827;p46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8" name="Google Shape;2828;p46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9" name="Google Shape;2829;p46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0" name="Google Shape;2830;p46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1" name="Google Shape;2831;p46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2" name="Google Shape;2832;p46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3" name="Google Shape;2833;p46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4" name="Google Shape;2834;p46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5" name="Google Shape;2835;p46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6" name="Google Shape;2836;p46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7" name="Google Shape;2837;p46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8" name="Google Shape;2838;p46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9" name="Google Shape;2839;p46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0" name="Google Shape;2840;p46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1" name="Google Shape;2841;p46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2" name="Google Shape;2842;p46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3" name="Google Shape;2843;p46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4" name="Google Shape;2844;p46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5" name="Google Shape;2845;p46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6" name="Google Shape;2846;p46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7" name="Google Shape;2847;p46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8" name="Google Shape;2848;p46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9" name="Google Shape;2849;p46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0" name="Google Shape;2850;p46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1" name="Google Shape;2851;p46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2" name="Google Shape;2852;p46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3" name="Google Shape;2853;p46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4" name="Google Shape;2854;p46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5" name="Google Shape;2855;p46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6" name="Google Shape;2856;p46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7" name="Google Shape;2857;p46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8" name="Google Shape;2858;p46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9" name="Google Shape;2859;p46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0" name="Google Shape;2860;p46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1" name="Google Shape;2861;p46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2" name="Google Shape;2862;p46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3" name="Google Shape;2863;p46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4" name="Google Shape;2864;p46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5" name="Google Shape;2865;p46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6" name="Google Shape;2866;p46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7" name="Google Shape;2867;p46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8" name="Google Shape;2868;p46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9" name="Google Shape;2869;p46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70" name="Google Shape;2870;p46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71" name="Google Shape;2871;p46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BD75161-D05F-45A8-937B-6E2A6B7B6522}"/>
              </a:ext>
            </a:extLst>
          </p:cNvPr>
          <p:cNvSpPr txBox="1"/>
          <p:nvPr/>
        </p:nvSpPr>
        <p:spPr>
          <a:xfrm>
            <a:off x="4653800" y="2416427"/>
            <a:ext cx="681738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15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29533D-45CA-4B30-B994-A5125657F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37" y="3859438"/>
            <a:ext cx="2868507" cy="286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294182-620B-499D-BD9F-F3D4C42B6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58" y="223664"/>
            <a:ext cx="3180542" cy="3180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25DC60-E9DD-449B-8E5B-11736D7D9650}"/>
              </a:ext>
            </a:extLst>
          </p:cNvPr>
          <p:cNvSpPr txBox="1"/>
          <p:nvPr/>
        </p:nvSpPr>
        <p:spPr>
          <a:xfrm>
            <a:off x="4580919" y="1873418"/>
            <a:ext cx="71226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หลักการทำงานของเตารีดไฟฟ้า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เตารีดไฟฟ้าแบบธรรมดา เมื่อมีกระแสไฟฟ้าไหลผ่านแผ่นความร้อนจะทำให้เกิดความร้อนขึ้นที่แผ่นความร้อนส่งผ่านไปยังพื้นเตารีดมากเกินไปจะต้องดึงปลั๊กไฟของเตารีดออกเพื่อให้พื้นของเตารีดค่อย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ๆ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เย็นลงแต่ความร้อนน้อยต้องเสียบปลั๊กไฟเพื่อให้กระแสไฟฟ้าไหลผ่านแผ่นความร้อนอีกครั้ง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D7872-4606-4E61-AC28-BC3958517281}"/>
              </a:ext>
            </a:extLst>
          </p:cNvPr>
          <p:cNvSpPr txBox="1"/>
          <p:nvPr/>
        </p:nvSpPr>
        <p:spPr>
          <a:xfrm>
            <a:off x="4580919" y="4599876"/>
            <a:ext cx="7160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เตารีดไฟฟ้าแบบอัตโนมัติ ตัวเตาจะเป็นโลหะเพื่อความแข็งแรง และด้ามจับจะเป็นพลาสติก(ทนความร้อนและไม่ลามไฟ) แผ่นความร้อนหนาขึ้น หน้าเตามีทั้งธรรมดาและเคลือบเทฟล่อน กำลังไฟ 1,000วัตต์ </a:t>
            </a:r>
          </a:p>
          <a:p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7" grpId="0"/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5"/>
          <p:cNvSpPr/>
          <p:nvPr/>
        </p:nvSpPr>
        <p:spPr>
          <a:xfrm rot="-1379908">
            <a:off x="-696962" y="-1387912"/>
            <a:ext cx="3094102" cy="6277157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1038" name="Google Shape;1038;p35"/>
          <p:cNvGrpSpPr/>
          <p:nvPr/>
        </p:nvGrpSpPr>
        <p:grpSpPr>
          <a:xfrm rot="7199608">
            <a:off x="-786599" y="5800412"/>
            <a:ext cx="2136726" cy="2427904"/>
            <a:chOff x="1882000" y="238175"/>
            <a:chExt cx="3843550" cy="5231250"/>
          </a:xfrm>
        </p:grpSpPr>
        <p:sp>
          <p:nvSpPr>
            <p:cNvPr id="1039" name="Google Shape;1039;p35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1088" name="Google Shape;1088;p35"/>
          <p:cNvSpPr/>
          <p:nvPr/>
        </p:nvSpPr>
        <p:spPr>
          <a:xfrm rot="-5152344" flipH="1">
            <a:off x="10034695" y="-397802"/>
            <a:ext cx="3643689" cy="2032283"/>
          </a:xfrm>
          <a:custGeom>
            <a:avLst/>
            <a:gdLst/>
            <a:ahLst/>
            <a:cxnLst/>
            <a:rect l="l" t="t" r="r" b="b"/>
            <a:pathLst>
              <a:path w="283176" h="153061" extrusionOk="0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C8FEE-2438-480D-8BF0-289F11B15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16" y="159150"/>
            <a:ext cx="2837854" cy="2837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B03EB4-42FC-442F-BE62-C815AF6760D4}"/>
              </a:ext>
            </a:extLst>
          </p:cNvPr>
          <p:cNvSpPr txBox="1"/>
          <p:nvPr/>
        </p:nvSpPr>
        <p:spPr>
          <a:xfrm>
            <a:off x="2478676" y="2993049"/>
            <a:ext cx="74002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เตารีดธรรมดา สามารถรีดได้ตั้งแต่ความร้อนต่ำจนถึงความร้อนสูงสุด โดยที่ไม่ต้องใช้ไอน้ำ ระบบภายในจะตัด(พัก)การทำงานของหม้อต้มน้ำไว้ชั่วคราว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เตารีดผสมไอน้ำ การใช้งานระบบไอน้ำจะต้องสัมพันธ์กันระหว่างปริมาณไอน้ำและความร้อนของเตารีด(ควรอ่านคู่มือการใช้งานก่อนการใช้งานจริง) เพื่อให้ได้งานรีดที่ดี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เครื่องเป่าลมร้อน เหมาะสำหรับการคลายเส้นใยผ้าให้ผ้าเรียบขึ้นโดยที่ไม่ต้องวางเตารีดลงบนผ้า สามารถรีดได้ทั้งแนวตั้งคือการแขวน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35295-D4F2-4CCD-BBD1-02961148E1B1}"/>
              </a:ext>
            </a:extLst>
          </p:cNvPr>
          <p:cNvSpPr txBox="1"/>
          <p:nvPr/>
        </p:nvSpPr>
        <p:spPr>
          <a:xfrm>
            <a:off x="3372826" y="723869"/>
            <a:ext cx="7586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เตารีดไฟฟ้าแบบไอน้ำแยกหม้อต้มแรงดันสูง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เป็นเตารีดอเนกประสงค์อีกแบบหนึ่ง ที่สามารถรีดผ้าได้หลากหลาย ง่ายและเร็วขึ้น เหมาะสำหรับผ้าใยสังเคราะห์ สามารถใช้งานเป็นเตารีดธรรมดา เตารีดผสมไอน้ำ หรือใช้เป็นเครื่องเป่าไอร้อน</a:t>
            </a:r>
          </a:p>
        </p:txBody>
      </p:sp>
      <p:grpSp>
        <p:nvGrpSpPr>
          <p:cNvPr id="1065" name="Google Shape;1065;p35"/>
          <p:cNvGrpSpPr/>
          <p:nvPr/>
        </p:nvGrpSpPr>
        <p:grpSpPr>
          <a:xfrm>
            <a:off x="11033828" y="5411928"/>
            <a:ext cx="1670668" cy="2024469"/>
            <a:chOff x="1913725" y="238075"/>
            <a:chExt cx="3807625" cy="5238475"/>
          </a:xfrm>
        </p:grpSpPr>
        <p:sp>
          <p:nvSpPr>
            <p:cNvPr id="1066" name="Google Shape;1066;p35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37"/>
          <p:cNvGrpSpPr/>
          <p:nvPr/>
        </p:nvGrpSpPr>
        <p:grpSpPr>
          <a:xfrm>
            <a:off x="270782" y="4808350"/>
            <a:ext cx="2409513" cy="2392505"/>
            <a:chOff x="1173550" y="238600"/>
            <a:chExt cx="5252825" cy="5215750"/>
          </a:xfrm>
        </p:grpSpPr>
        <p:sp>
          <p:nvSpPr>
            <p:cNvPr id="1153" name="Google Shape;1153;p37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0" name="Google Shape;1330;p37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1338" name="Google Shape;1338;p37"/>
          <p:cNvSpPr/>
          <p:nvPr/>
        </p:nvSpPr>
        <p:spPr>
          <a:xfrm>
            <a:off x="6252360" y="963523"/>
            <a:ext cx="8713108" cy="4709569"/>
          </a:xfrm>
          <a:custGeom>
            <a:avLst/>
            <a:gdLst/>
            <a:ahLst/>
            <a:cxnLst/>
            <a:rect l="l" t="t" r="r" b="b"/>
            <a:pathLst>
              <a:path w="283176" h="153061" extrusionOk="0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1341" name="Google Shape;1341;p37"/>
          <p:cNvGrpSpPr/>
          <p:nvPr/>
        </p:nvGrpSpPr>
        <p:grpSpPr>
          <a:xfrm>
            <a:off x="10042967" y="12810"/>
            <a:ext cx="2409513" cy="2392505"/>
            <a:chOff x="1173550" y="238600"/>
            <a:chExt cx="5252825" cy="5215750"/>
          </a:xfrm>
        </p:grpSpPr>
        <p:sp>
          <p:nvSpPr>
            <p:cNvPr id="1342" name="Google Shape;1342;p37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5" name="Subtitle 4"/>
          <p:cNvSpPr>
            <a:spLocks noGrp="1"/>
          </p:cNvSpPr>
          <p:nvPr>
            <p:ph type="subTitle" idx="5"/>
          </p:nvPr>
        </p:nvSpPr>
        <p:spPr>
          <a:xfrm flipH="1">
            <a:off x="4774769" y="2189673"/>
            <a:ext cx="6449013" cy="5192773"/>
          </a:xfrm>
        </p:spPr>
        <p:txBody>
          <a:bodyPr/>
          <a:lstStyle/>
          <a:p>
            <a:pPr algn="l"/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ส่วนประกอบของเตาอบไมโครเวฟ</a:t>
            </a:r>
            <a:endParaRPr lang="th-TH" sz="28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แมกน</a:t>
            </a:r>
            <a:r>
              <a:rPr lang="th-TH" sz="2800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ีต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รอน</a:t>
            </a:r>
          </a:p>
          <a:p>
            <a:pPr algn="l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ส่วนควบคุมแมกน</a:t>
            </a:r>
            <a:r>
              <a:rPr lang="th-TH" sz="2800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ีต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รอน</a:t>
            </a:r>
          </a:p>
          <a:p>
            <a:pPr algn="l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ท่อนำคลื่น</a:t>
            </a:r>
            <a:endParaRPr lang="en-US" sz="28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ช่องสำหรับอบอาหาร</a:t>
            </a:r>
          </a:p>
          <a:p>
            <a:pPr algn="l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กรงฟาราเด</a:t>
            </a:r>
            <a:r>
              <a:rPr lang="th-TH" sz="2800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ย์</a:t>
            </a:r>
            <a:endParaRPr lang="th-TH" sz="28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ประตูเตาอบ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>
          <a:xfrm>
            <a:off x="5319310" y="506033"/>
            <a:ext cx="6298000" cy="1471508"/>
          </a:xfrm>
        </p:spPr>
        <p:txBody>
          <a:bodyPr/>
          <a:lstStyle/>
          <a:p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เตาอบไมโครเวฟ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2BB29-C84D-4F77-B8A0-FBB2C649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801" y="2966232"/>
            <a:ext cx="3513638" cy="3513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0E7409-DB28-48D9-907B-AAE87A84AE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038" y="869923"/>
            <a:ext cx="3293776" cy="22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42"/>
          <p:cNvSpPr/>
          <p:nvPr/>
        </p:nvSpPr>
        <p:spPr>
          <a:xfrm rot="20322751">
            <a:off x="6229646" y="3866314"/>
            <a:ext cx="6164473" cy="3331994"/>
          </a:xfrm>
          <a:custGeom>
            <a:avLst/>
            <a:gdLst/>
            <a:ahLst/>
            <a:cxnLst/>
            <a:rect l="l" t="t" r="r" b="b"/>
            <a:pathLst>
              <a:path w="283176" h="153061" extrusionOk="0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 dirty="0"/>
          </a:p>
        </p:txBody>
      </p:sp>
      <p:grpSp>
        <p:nvGrpSpPr>
          <p:cNvPr id="2149" name="Google Shape;2149;p42"/>
          <p:cNvGrpSpPr/>
          <p:nvPr/>
        </p:nvGrpSpPr>
        <p:grpSpPr>
          <a:xfrm rot="824044">
            <a:off x="2260916" y="4021875"/>
            <a:ext cx="6258319" cy="3598801"/>
            <a:chOff x="235075" y="777725"/>
            <a:chExt cx="7186900" cy="4132775"/>
          </a:xfrm>
        </p:grpSpPr>
        <p:sp>
          <p:nvSpPr>
            <p:cNvPr id="2150" name="Google Shape;2150;p42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51" name="Google Shape;2151;p42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2152" name="Google Shape;2152;p42"/>
          <p:cNvSpPr/>
          <p:nvPr/>
        </p:nvSpPr>
        <p:spPr>
          <a:xfrm rot="-2700000">
            <a:off x="160185" y="-1969544"/>
            <a:ext cx="3094124" cy="6277201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2153" name="Google Shape;2153;p42"/>
          <p:cNvGrpSpPr/>
          <p:nvPr/>
        </p:nvGrpSpPr>
        <p:grpSpPr>
          <a:xfrm>
            <a:off x="9443072" y="-1015403"/>
            <a:ext cx="3807260" cy="2946672"/>
            <a:chOff x="434475" y="237850"/>
            <a:chExt cx="6749725" cy="5224025"/>
          </a:xfrm>
        </p:grpSpPr>
        <p:sp>
          <p:nvSpPr>
            <p:cNvPr id="2154" name="Google Shape;2154;p42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55" name="Google Shape;2155;p42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2156" name="Google Shape;2156;p42"/>
          <p:cNvGrpSpPr/>
          <p:nvPr/>
        </p:nvGrpSpPr>
        <p:grpSpPr>
          <a:xfrm>
            <a:off x="1698639" y="802698"/>
            <a:ext cx="7581471" cy="4304873"/>
            <a:chOff x="236225" y="821275"/>
            <a:chExt cx="7149425" cy="4059550"/>
          </a:xfrm>
        </p:grpSpPr>
        <p:sp>
          <p:nvSpPr>
            <p:cNvPr id="2157" name="Google Shape;2157;p42"/>
            <p:cNvSpPr/>
            <p:nvPr/>
          </p:nvSpPr>
          <p:spPr>
            <a:xfrm>
              <a:off x="280050" y="944225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 dirty="0"/>
            </a:p>
          </p:txBody>
        </p:sp>
        <p:sp>
          <p:nvSpPr>
            <p:cNvPr id="2158" name="Google Shape;2158;p42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2160" name="Google Shape;2160;p42"/>
          <p:cNvGrpSpPr/>
          <p:nvPr/>
        </p:nvGrpSpPr>
        <p:grpSpPr>
          <a:xfrm>
            <a:off x="-1450994" y="-79360"/>
            <a:ext cx="1815378" cy="1744420"/>
            <a:chOff x="720001" y="115874"/>
            <a:chExt cx="1851846" cy="1779461"/>
          </a:xfrm>
        </p:grpSpPr>
        <p:sp>
          <p:nvSpPr>
            <p:cNvPr id="2161" name="Google Shape;2161;p42"/>
            <p:cNvSpPr/>
            <p:nvPr/>
          </p:nvSpPr>
          <p:spPr>
            <a:xfrm>
              <a:off x="1780929" y="883301"/>
              <a:ext cx="610682" cy="583903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62" name="Google Shape;2162;p42"/>
            <p:cNvSpPr/>
            <p:nvPr/>
          </p:nvSpPr>
          <p:spPr>
            <a:xfrm>
              <a:off x="2300251" y="487599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63" name="Google Shape;2163;p42"/>
            <p:cNvSpPr/>
            <p:nvPr/>
          </p:nvSpPr>
          <p:spPr>
            <a:xfrm>
              <a:off x="1653900" y="265223"/>
              <a:ext cx="470258" cy="44963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64" name="Google Shape;2164;p42"/>
            <p:cNvSpPr/>
            <p:nvPr/>
          </p:nvSpPr>
          <p:spPr>
            <a:xfrm>
              <a:off x="1159174" y="265226"/>
              <a:ext cx="365756" cy="349717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65" name="Google Shape;2165;p42"/>
            <p:cNvSpPr/>
            <p:nvPr/>
          </p:nvSpPr>
          <p:spPr>
            <a:xfrm>
              <a:off x="1289799" y="747275"/>
              <a:ext cx="432158" cy="413208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66" name="Google Shape;2166;p42"/>
            <p:cNvSpPr/>
            <p:nvPr/>
          </p:nvSpPr>
          <p:spPr>
            <a:xfrm>
              <a:off x="1251700" y="1292798"/>
              <a:ext cx="470258" cy="44963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67" name="Google Shape;2167;p42"/>
            <p:cNvSpPr/>
            <p:nvPr/>
          </p:nvSpPr>
          <p:spPr>
            <a:xfrm>
              <a:off x="1927951" y="1635649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68" name="Google Shape;2168;p42"/>
            <p:cNvSpPr/>
            <p:nvPr/>
          </p:nvSpPr>
          <p:spPr>
            <a:xfrm>
              <a:off x="720001" y="115874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2169" name="Google Shape;2169;p42"/>
          <p:cNvGrpSpPr/>
          <p:nvPr/>
        </p:nvGrpSpPr>
        <p:grpSpPr>
          <a:xfrm rot="4499590">
            <a:off x="10966369" y="-439323"/>
            <a:ext cx="1811654" cy="2503701"/>
            <a:chOff x="1913725" y="238075"/>
            <a:chExt cx="3807625" cy="5238475"/>
          </a:xfrm>
        </p:grpSpPr>
        <p:sp>
          <p:nvSpPr>
            <p:cNvPr id="2170" name="Google Shape;2170;p42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71" name="Google Shape;2171;p42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72" name="Google Shape;2172;p42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73" name="Google Shape;2173;p42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74" name="Google Shape;2174;p42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75" name="Google Shape;2175;p42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76" name="Google Shape;2176;p42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77" name="Google Shape;2177;p42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78" name="Google Shape;2178;p42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79" name="Google Shape;2179;p42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80" name="Google Shape;2180;p42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81" name="Google Shape;2181;p42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82" name="Google Shape;2182;p42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83" name="Google Shape;2183;p42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84" name="Google Shape;2184;p42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85" name="Google Shape;2185;p42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86" name="Google Shape;2186;p42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87" name="Google Shape;2187;p42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88" name="Google Shape;2188;p42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89" name="Google Shape;2189;p42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90" name="Google Shape;2190;p42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91" name="Google Shape;2191;p42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2193" name="Google Shape;2193;p42"/>
          <p:cNvGrpSpPr/>
          <p:nvPr/>
        </p:nvGrpSpPr>
        <p:grpSpPr>
          <a:xfrm>
            <a:off x="23209" y="4801322"/>
            <a:ext cx="2687883" cy="3658334"/>
            <a:chOff x="1882000" y="238175"/>
            <a:chExt cx="3843550" cy="5231250"/>
          </a:xfrm>
        </p:grpSpPr>
        <p:sp>
          <p:nvSpPr>
            <p:cNvPr id="2194" name="Google Shape;2194;p42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95" name="Google Shape;2195;p42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96" name="Google Shape;2196;p42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97" name="Google Shape;2197;p42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12" name="Google Shape;2212;p42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6A09E68-8085-4E5F-8C96-A955F06E6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3760644" y="334344"/>
            <a:ext cx="4339954" cy="1147023"/>
          </a:xfrm>
        </p:spPr>
        <p:txBody>
          <a:bodyPr/>
          <a:lstStyle/>
          <a:p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เครื่องทำน้ำอุ่น</a:t>
            </a:r>
            <a:endParaRPr lang="en-US" sz="7385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EEFF4-AF77-4D51-AD92-D3BF8E2D8927}"/>
              </a:ext>
            </a:extLst>
          </p:cNvPr>
          <p:cNvSpPr txBox="1"/>
          <p:nvPr/>
        </p:nvSpPr>
        <p:spPr>
          <a:xfrm>
            <a:off x="3192331" y="3084936"/>
            <a:ext cx="8825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ส่วนประกอบและการทำงาน 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ตัวถังน้ำ จะบรรจุน้ำซึ่งจะถูกทำให้ร้อน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 ขดลวดความร้อน จะร้อนขึ้นเมื่อมีกระแสไฟฟ้าไหลผ่าน คือ เมื่อเราเปิดสวิตช์เครื่องทำน้ำอุ่นนั่นเอง ลวดความร้อนนี้โดยมากส่วนในสุดจะเป็นลวดนิโครม ส่วนที่อยู่ตรงกลางจะเป็นผงแมกนีเซียมออกไซด์  ซึ่งมีสมบัติเป็นฉนวนไฟฟ้าและทนอุณหภูมิสูง ชั้นนอกสุดจะเป็นท่อโลหะที่อาจทำด้วยทองแดงหรือสเตนเลส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 อุปกรณ์ควบคุมอุณหภูมิ ตัดกระแสไฟฟ้าที่ไหลผ่านลวดความร้อน เมื่ออุณหภูมิของน้ำถึงระดับที่เราตั้งไว้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0F0EA-6A73-4DC0-B34D-D8A75DC337F7}"/>
              </a:ext>
            </a:extLst>
          </p:cNvPr>
          <p:cNvSpPr txBox="1"/>
          <p:nvPr/>
        </p:nvSpPr>
        <p:spPr>
          <a:xfrm>
            <a:off x="2243612" y="1488552"/>
            <a:ext cx="4724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เป็นอุปกรณ์สร้างความร้อน ทำหน้าที่เปลี่ยนพลังงานไฟฟ้ามาอยู่ในรูปของพลังงานความร้อนออกมาตามฝักบัว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B3A96-F6F2-4EA6-96D0-7C85AF706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997" y="456568"/>
            <a:ext cx="2995206" cy="2995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7978CB-FEC6-4020-9CCE-07A7B5FDC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09" y="3289124"/>
            <a:ext cx="2417092" cy="2417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0" name="Google Shape;2790;p46"/>
          <p:cNvGrpSpPr/>
          <p:nvPr/>
        </p:nvGrpSpPr>
        <p:grpSpPr>
          <a:xfrm rot="3991404">
            <a:off x="-1306870" y="-23597"/>
            <a:ext cx="3476651" cy="1974094"/>
            <a:chOff x="236225" y="821275"/>
            <a:chExt cx="7149425" cy="4059550"/>
          </a:xfrm>
        </p:grpSpPr>
        <p:sp>
          <p:nvSpPr>
            <p:cNvPr id="2791" name="Google Shape;2791;p46"/>
            <p:cNvSpPr/>
            <p:nvPr/>
          </p:nvSpPr>
          <p:spPr>
            <a:xfrm>
              <a:off x="280050" y="944225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92" name="Google Shape;2792;p46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2793" name="Google Shape;2793;p46"/>
          <p:cNvGrpSpPr/>
          <p:nvPr/>
        </p:nvGrpSpPr>
        <p:grpSpPr>
          <a:xfrm rot="4499942">
            <a:off x="10082049" y="5561305"/>
            <a:ext cx="2459974" cy="3348139"/>
            <a:chOff x="1882000" y="238175"/>
            <a:chExt cx="3843550" cy="5231250"/>
          </a:xfrm>
        </p:grpSpPr>
        <p:sp>
          <p:nvSpPr>
            <p:cNvPr id="2794" name="Google Shape;2794;p46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95" name="Google Shape;2795;p46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96" name="Google Shape;2796;p46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97" name="Google Shape;2797;p46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98" name="Google Shape;2798;p46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799" name="Google Shape;2799;p46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0" name="Google Shape;2800;p46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1" name="Google Shape;2801;p46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2" name="Google Shape;2802;p46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3" name="Google Shape;2803;p46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4" name="Google Shape;2804;p46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5" name="Google Shape;2805;p46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6" name="Google Shape;2806;p46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7" name="Google Shape;2807;p46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8" name="Google Shape;2808;p46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09" name="Google Shape;2809;p46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0" name="Google Shape;2810;p46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1" name="Google Shape;2811;p46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2" name="Google Shape;2812;p46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3" name="Google Shape;2813;p46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4" name="Google Shape;2814;p46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5" name="Google Shape;2815;p46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16" name="Google Shape;2816;p46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2819" name="Google Shape;2819;p46"/>
          <p:cNvGrpSpPr/>
          <p:nvPr/>
        </p:nvGrpSpPr>
        <p:grpSpPr>
          <a:xfrm>
            <a:off x="-60279" y="-919030"/>
            <a:ext cx="2089562" cy="4026852"/>
            <a:chOff x="2453450" y="238025"/>
            <a:chExt cx="2711225" cy="5224875"/>
          </a:xfrm>
        </p:grpSpPr>
        <p:sp>
          <p:nvSpPr>
            <p:cNvPr id="2820" name="Google Shape;2820;p46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1" name="Google Shape;2821;p46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2" name="Google Shape;2822;p46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3" name="Google Shape;2823;p46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4" name="Google Shape;2824;p46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5" name="Google Shape;2825;p46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6" name="Google Shape;2826;p46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7" name="Google Shape;2827;p46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8" name="Google Shape;2828;p46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29" name="Google Shape;2829;p46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0" name="Google Shape;2830;p46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1" name="Google Shape;2831;p46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2" name="Google Shape;2832;p46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3" name="Google Shape;2833;p46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4" name="Google Shape;2834;p46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5" name="Google Shape;2835;p46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6" name="Google Shape;2836;p46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7" name="Google Shape;2837;p46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8" name="Google Shape;2838;p46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39" name="Google Shape;2839;p46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0" name="Google Shape;2840;p46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1" name="Google Shape;2841;p46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2" name="Google Shape;2842;p46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3" name="Google Shape;2843;p46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4" name="Google Shape;2844;p46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5" name="Google Shape;2845;p46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6" name="Google Shape;2846;p46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7" name="Google Shape;2847;p46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8" name="Google Shape;2848;p46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49" name="Google Shape;2849;p46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0" name="Google Shape;2850;p46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1" name="Google Shape;2851;p46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2" name="Google Shape;2852;p46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3" name="Google Shape;2853;p46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4" name="Google Shape;2854;p46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5" name="Google Shape;2855;p46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6" name="Google Shape;2856;p46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7" name="Google Shape;2857;p46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8" name="Google Shape;2858;p46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59" name="Google Shape;2859;p46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0" name="Google Shape;2860;p46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1" name="Google Shape;2861;p46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2" name="Google Shape;2862;p46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3" name="Google Shape;2863;p46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4" name="Google Shape;2864;p46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5" name="Google Shape;2865;p46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6" name="Google Shape;2866;p46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7" name="Google Shape;2867;p46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8" name="Google Shape;2868;p46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69" name="Google Shape;2869;p46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70" name="Google Shape;2870;p46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71" name="Google Shape;2871;p46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38A1F5E-5A37-455C-AA70-597FB32F9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366716" y="1118019"/>
            <a:ext cx="6163200" cy="2017969"/>
          </a:xfrm>
        </p:spPr>
        <p:txBody>
          <a:bodyPr/>
          <a:lstStyle/>
          <a:p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เครื่องปั่นน้ำผลไม้</a:t>
            </a:r>
            <a:endParaRPr lang="en-US" sz="7385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5ABDB-C9D8-4FC5-B09F-D8A5F49803B5}"/>
              </a:ext>
            </a:extLst>
          </p:cNvPr>
          <p:cNvSpPr txBox="1"/>
          <p:nvPr/>
        </p:nvSpPr>
        <p:spPr>
          <a:xfrm>
            <a:off x="746286" y="3745894"/>
            <a:ext cx="79840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ส่วนประกอบเครื่องปั่นน้ำผลไม้</a:t>
            </a:r>
          </a:p>
          <a:p>
            <a:pPr marL="422041" indent="-422041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ตัวฐานมอเตอร์ด้านล่าง และแผงควบคุมการทำงาน คือ ส่วนที่เป็นหัวใจหลักของการทำงานทั้งหมด จะถูกสั่งการทำงานผ่านทางแผงควบคุมจากตัวฐานมอเตอร์</a:t>
            </a:r>
          </a:p>
          <a:p>
            <a:pPr marL="422041" indent="-422041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โถปั่น คือ อุปกรณ์ที่สัมผัสกับอาหารโดยตรง เพราะมีลักษณะเป็นโถทรงกระบอกไว้สำหรับบรรจุวัตถุดิบที่ต้องการนำมาปั่น บด สับให้ละเอียด วัสดุที่ใช้ผลิตตัวโถปั่นมีอยู่ 3 รูปแบบ คือ โถแก้ว, โถพลาสติก และโถอะลูมิเนียม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09019-862A-4498-A678-286DC191CB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7813" y="2152778"/>
            <a:ext cx="3892713" cy="3892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2DA9E4-78DF-4F07-8E8A-3D02495F8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365" y="284266"/>
            <a:ext cx="3176986" cy="3176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p47"/>
          <p:cNvSpPr/>
          <p:nvPr/>
        </p:nvSpPr>
        <p:spPr>
          <a:xfrm flipH="1">
            <a:off x="-3025155" y="-1379098"/>
            <a:ext cx="6050309" cy="11891644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2884" name="Google Shape;2884;p47"/>
          <p:cNvGrpSpPr/>
          <p:nvPr/>
        </p:nvGrpSpPr>
        <p:grpSpPr>
          <a:xfrm rot="10800000" flipH="1">
            <a:off x="7716414" y="-1102810"/>
            <a:ext cx="5984917" cy="3617745"/>
            <a:chOff x="238125" y="693075"/>
            <a:chExt cx="7137450" cy="4314425"/>
          </a:xfrm>
        </p:grpSpPr>
        <p:sp>
          <p:nvSpPr>
            <p:cNvPr id="2885" name="Google Shape;2885;p47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2886" name="Google Shape;2886;p47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2887" name="Google Shape;2887;p47"/>
          <p:cNvSpPr/>
          <p:nvPr/>
        </p:nvSpPr>
        <p:spPr>
          <a:xfrm rot="10397801" flipH="1">
            <a:off x="7857989" y="5557725"/>
            <a:ext cx="6217822" cy="3384846"/>
          </a:xfrm>
          <a:custGeom>
            <a:avLst/>
            <a:gdLst/>
            <a:ahLst/>
            <a:cxnLst/>
            <a:rect l="l" t="t" r="r" b="b"/>
            <a:pathLst>
              <a:path w="280814" h="152869" extrusionOk="0">
                <a:moveTo>
                  <a:pt x="129208" y="1"/>
                </a:moveTo>
                <a:cubicBezTo>
                  <a:pt x="96901" y="1"/>
                  <a:pt x="66152" y="4569"/>
                  <a:pt x="32805" y="11476"/>
                </a:cubicBezTo>
                <a:cubicBezTo>
                  <a:pt x="7839" y="16658"/>
                  <a:pt x="6821" y="45129"/>
                  <a:pt x="3448" y="63859"/>
                </a:cubicBezTo>
                <a:cubicBezTo>
                  <a:pt x="0" y="82928"/>
                  <a:pt x="2770" y="103183"/>
                  <a:pt x="13435" y="119369"/>
                </a:cubicBezTo>
                <a:cubicBezTo>
                  <a:pt x="19144" y="128056"/>
                  <a:pt x="26700" y="135649"/>
                  <a:pt x="35933" y="140435"/>
                </a:cubicBezTo>
                <a:cubicBezTo>
                  <a:pt x="46673" y="145994"/>
                  <a:pt x="58997" y="147464"/>
                  <a:pt x="71056" y="148632"/>
                </a:cubicBezTo>
                <a:cubicBezTo>
                  <a:pt x="99074" y="151344"/>
                  <a:pt x="127239" y="152869"/>
                  <a:pt x="155390" y="152869"/>
                </a:cubicBezTo>
                <a:cubicBezTo>
                  <a:pt x="180440" y="152869"/>
                  <a:pt x="205477" y="151662"/>
                  <a:pt x="230390" y="149009"/>
                </a:cubicBezTo>
                <a:cubicBezTo>
                  <a:pt x="240301" y="147954"/>
                  <a:pt x="250401" y="146616"/>
                  <a:pt x="259408" y="142320"/>
                </a:cubicBezTo>
                <a:cubicBezTo>
                  <a:pt x="268415" y="138042"/>
                  <a:pt x="276291" y="130298"/>
                  <a:pt x="278326" y="120538"/>
                </a:cubicBezTo>
                <a:cubicBezTo>
                  <a:pt x="280813" y="108497"/>
                  <a:pt x="273898" y="96174"/>
                  <a:pt x="264439" y="88335"/>
                </a:cubicBezTo>
                <a:cubicBezTo>
                  <a:pt x="254980" y="80497"/>
                  <a:pt x="243260" y="76069"/>
                  <a:pt x="232124" y="70868"/>
                </a:cubicBezTo>
                <a:cubicBezTo>
                  <a:pt x="220988" y="65687"/>
                  <a:pt x="209814" y="59205"/>
                  <a:pt x="203238" y="48841"/>
                </a:cubicBezTo>
                <a:cubicBezTo>
                  <a:pt x="197170" y="39269"/>
                  <a:pt x="195606" y="27266"/>
                  <a:pt x="188880" y="18184"/>
                </a:cubicBezTo>
                <a:cubicBezTo>
                  <a:pt x="178158" y="3713"/>
                  <a:pt x="157959" y="755"/>
                  <a:pt x="139964" y="171"/>
                </a:cubicBezTo>
                <a:cubicBezTo>
                  <a:pt x="136356" y="56"/>
                  <a:pt x="132773" y="1"/>
                  <a:pt x="1292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8EF1D-7B35-4215-A409-D7B69F30F5CB}"/>
              </a:ext>
            </a:extLst>
          </p:cNvPr>
          <p:cNvSpPr txBox="1"/>
          <p:nvPr/>
        </p:nvSpPr>
        <p:spPr>
          <a:xfrm>
            <a:off x="3824595" y="991122"/>
            <a:ext cx="7833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ใบมีดสแตนเลส คือ อุปกรณ์ที่สัมผัสกับอาหารโดยตรงอีกชิ้นหนึ่ง ติดตั้งอยู่ด้านในโถปั่นด้านล่างคอยทำหน้าบด สับวัตถุดิบให้แหลก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ไม้กวน คือ อุปกรณ์ที่เอาไว้สำหรับกวน หรือคนวัตถุดิบด้านในโถปั่นเข้ากันได้ดี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1A53A-6A60-46AE-925F-3AC9A1794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1" y="517691"/>
            <a:ext cx="2793618" cy="2841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A81A15-EA98-46F9-9C3D-5991A5228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125" y="3061162"/>
            <a:ext cx="2646350" cy="2646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5708" y="3701222"/>
            <a:ext cx="69841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ฝาปิดด้านบนโถปั่น คือ อุปกรณ์ที่มีความสำคัญไม่น้อยไปกว่าอุปกรณ์ชิ้นอื่นเลย เพราะฝาปิดจะช่วยป้องกันไม่ให้สิ่งแปลกปลอม ฝุ่นผงลงไปปะปนกับอาหารด้านใน นอกจากนี้ยังเป็นการป้องกันการนำมือ หรือสิ่งของแหย่ลงไปในโถปั่นขณะทำงานที่ก่อให้เกิดอันตรายและความเสียหายแก่ตัวเครื่องปั่นได้ และเช่นเดียวกันเพื่อป้องกันไม่ให้วัตถุดิบที่อยู่ด้านในเกิดการกระฉอก หรือหกออกมายังภายนอกโถปั่นได้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/>
          <p:nvPr/>
        </p:nvSpPr>
        <p:spPr>
          <a:xfrm>
            <a:off x="-1129644" y="2905302"/>
            <a:ext cx="13321644" cy="4011044"/>
          </a:xfrm>
          <a:custGeom>
            <a:avLst/>
            <a:gdLst/>
            <a:ahLst/>
            <a:cxnLst/>
            <a:rect l="l" t="t" r="r" b="b"/>
            <a:pathLst>
              <a:path w="130137" h="34984" extrusionOk="0">
                <a:moveTo>
                  <a:pt x="57689" y="0"/>
                </a:moveTo>
                <a:cubicBezTo>
                  <a:pt x="57225" y="2885"/>
                  <a:pt x="55722" y="5784"/>
                  <a:pt x="54839" y="8649"/>
                </a:cubicBezTo>
                <a:cubicBezTo>
                  <a:pt x="54080" y="11110"/>
                  <a:pt x="53776" y="13690"/>
                  <a:pt x="53940" y="16260"/>
                </a:cubicBezTo>
                <a:cubicBezTo>
                  <a:pt x="54022" y="17506"/>
                  <a:pt x="54212" y="18758"/>
                  <a:pt x="54037" y="19995"/>
                </a:cubicBezTo>
                <a:cubicBezTo>
                  <a:pt x="53863" y="21234"/>
                  <a:pt x="53325" y="22400"/>
                  <a:pt x="52652" y="23456"/>
                </a:cubicBezTo>
                <a:cubicBezTo>
                  <a:pt x="49713" y="28068"/>
                  <a:pt x="44259" y="30596"/>
                  <a:pt x="38833" y="31273"/>
                </a:cubicBezTo>
                <a:cubicBezTo>
                  <a:pt x="37530" y="31436"/>
                  <a:pt x="36225" y="31506"/>
                  <a:pt x="34918" y="31506"/>
                </a:cubicBezTo>
                <a:cubicBezTo>
                  <a:pt x="30780" y="31506"/>
                  <a:pt x="26630" y="30799"/>
                  <a:pt x="22537" y="30083"/>
                </a:cubicBezTo>
                <a:cubicBezTo>
                  <a:pt x="18309" y="29341"/>
                  <a:pt x="14029" y="28587"/>
                  <a:pt x="9755" y="28587"/>
                </a:cubicBezTo>
                <a:cubicBezTo>
                  <a:pt x="8584" y="28587"/>
                  <a:pt x="7413" y="28644"/>
                  <a:pt x="6244" y="28773"/>
                </a:cubicBezTo>
                <a:cubicBezTo>
                  <a:pt x="4427" y="28974"/>
                  <a:pt x="2537" y="29336"/>
                  <a:pt x="720" y="29336"/>
                </a:cubicBezTo>
                <a:cubicBezTo>
                  <a:pt x="479" y="29336"/>
                  <a:pt x="239" y="29329"/>
                  <a:pt x="0" y="29315"/>
                </a:cubicBezTo>
                <a:lnTo>
                  <a:pt x="0" y="34984"/>
                </a:lnTo>
                <a:lnTo>
                  <a:pt x="130137" y="34984"/>
                </a:lnTo>
                <a:lnTo>
                  <a:pt x="13013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400"/>
          </a:p>
        </p:txBody>
      </p:sp>
      <p:grpSp>
        <p:nvGrpSpPr>
          <p:cNvPr id="303" name="Google Shape;303;p31"/>
          <p:cNvGrpSpPr/>
          <p:nvPr/>
        </p:nvGrpSpPr>
        <p:grpSpPr>
          <a:xfrm rot="5400000">
            <a:off x="10766859" y="-1014853"/>
            <a:ext cx="1802354" cy="2479652"/>
            <a:chOff x="1913725" y="238075"/>
            <a:chExt cx="3807625" cy="5238475"/>
          </a:xfrm>
        </p:grpSpPr>
        <p:sp>
          <p:nvSpPr>
            <p:cNvPr id="304" name="Google Shape;304;p31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326" name="Google Shape;326;p31"/>
          <p:cNvGrpSpPr/>
          <p:nvPr/>
        </p:nvGrpSpPr>
        <p:grpSpPr>
          <a:xfrm>
            <a:off x="-356037" y="-417005"/>
            <a:ext cx="2240375" cy="3049255"/>
            <a:chOff x="1882000" y="238175"/>
            <a:chExt cx="3843550" cy="5231250"/>
          </a:xfrm>
        </p:grpSpPr>
        <p:sp>
          <p:nvSpPr>
            <p:cNvPr id="327" name="Google Shape;327;p31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4473802" y="1009519"/>
            <a:ext cx="7480655" cy="2023083"/>
          </a:xfrm>
        </p:spPr>
        <p:txBody>
          <a:bodyPr/>
          <a:lstStyle/>
          <a:p>
            <a:pPr algn="thaiDist"/>
            <a:r>
              <a:rPr lang="th-TH" sz="2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2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บางทีเรียกว่าหลอดดวงเทียน มีทั้งชนิดแก้วใส และแก้วฝ้า ไส้หลอดทำจากทังสเตน เมื่อกระแสไฟฟ้าไหลผ่านไส้หลอดจะเกิดความร้อน ยิ่งความร้อนมากขึ้นเท่าใดแสงสว่างที่เปล่งออกมาจากไส้หลอดก็จะมากขึ้นเท่านั้น และให้แสงสีเหลืองส้ม อายุการใช้งานสั้น สิ้นเปลืองพลังงานไฟฟ้าอย่าง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flipH="1">
            <a:off x="5044277" y="-740465"/>
            <a:ext cx="7030150" cy="2001180"/>
          </a:xfrm>
        </p:spPr>
        <p:txBody>
          <a:bodyPr/>
          <a:lstStyle/>
          <a:p>
            <a:r>
              <a:rPr lang="th-TH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หลอดไฟอินแคนเดสเซนต์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94" y="30345"/>
            <a:ext cx="4036841" cy="3751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3" y="4306231"/>
            <a:ext cx="3789227" cy="2431108"/>
          </a:xfrm>
          <a:prstGeom prst="rect">
            <a:avLst/>
          </a:prstGeom>
        </p:spPr>
      </p:pic>
      <p:sp>
        <p:nvSpPr>
          <p:cNvPr id="62" name="Subtitle 1"/>
          <p:cNvSpPr txBox="1">
            <a:spLocks/>
          </p:cNvSpPr>
          <p:nvPr/>
        </p:nvSpPr>
        <p:spPr>
          <a:xfrm flipH="1">
            <a:off x="4382358" y="3520650"/>
            <a:ext cx="7636569" cy="285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738"/>
              </a:spcAft>
            </a:pPr>
            <a:r>
              <a:rPr lang="th-TH" sz="2600" b="1" dirty="0"/>
              <a:t>	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ส่วนประกอบของหลอดไฟอินแคนเดสเซนต์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ขั้วหลอด ทำด้วยโลหะที่ไม่มีสนิม  มี 2 ชนิด คือ เกลียวและเขี้ยว ชนิดเกลียว วิธีการให้หมุนขวา การถอดให้หมุนทางซ้าย ส่วนชนิดเขี้ยว วิธีการใส่ เอาเขี้ยวใส่ให้ตรงร่อง กดลงเล็กน้อยแล้วหมุนขวา การถอดให้กดลงเล็กน้อย แล้วหมุนซ้าย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ครอบแก้ว ทำด้วยแก้วใสที่ทนความร้อน ครอบไส้หลอดไม่ให้สัมผัสกับออกซิเจนภายนอกเวลาไส้หลอดร้อน ภายในครอบแก้วจะมีแก๊สเฉื่อยบรรจุอยู่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ไส้หลอด ทำด้วยโลหะทังสเตน ขดเป็นวงหลายร้อยขด  จำนวนขดและขนาดของเส้นลวดทังสเตนจะทำให้เกิดแสงสว่าง แตกต่าง</a:t>
            </a:r>
            <a:b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ก้านยึดไส้หลอด ทำหน้าที่ยึดไส้หลอดไฟฟ้าไม่ให้ส่ายไปมาเวลาหลอดไฟฟ้าแกว่ง</a:t>
            </a:r>
            <a:endParaRPr lang="th-TH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Google Shape;3093;p49"/>
          <p:cNvSpPr/>
          <p:nvPr/>
        </p:nvSpPr>
        <p:spPr>
          <a:xfrm rot="2067077">
            <a:off x="-1541095" y="-1821558"/>
            <a:ext cx="3094126" cy="6277204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sp>
        <p:nvSpPr>
          <p:cNvPr id="3094" name="Google Shape;3094;p49"/>
          <p:cNvSpPr/>
          <p:nvPr/>
        </p:nvSpPr>
        <p:spPr>
          <a:xfrm rot="2067077">
            <a:off x="10638978" y="3171055"/>
            <a:ext cx="3094126" cy="6277204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6272312" y="524484"/>
            <a:ext cx="6163200" cy="1193489"/>
          </a:xfrm>
        </p:spPr>
        <p:txBody>
          <a:bodyPr/>
          <a:lstStyle/>
          <a:p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พัดลม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35CAE-412D-41F6-AE29-A628B3FC60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9992" y="3272017"/>
            <a:ext cx="3295520" cy="3295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FEEB7B-D223-4BC0-876D-2A4839787684}"/>
              </a:ext>
            </a:extLst>
          </p:cNvPr>
          <p:cNvSpPr txBox="1"/>
          <p:nvPr/>
        </p:nvSpPr>
        <p:spPr>
          <a:xfrm>
            <a:off x="662152" y="3549096"/>
            <a:ext cx="88906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ประเภทของพัดลม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1.พัดลมติดเพดาน หรือเรียกย่อ ๆว่า พัดลมเพดาน มีลักษณะที่เป็นใบพัดทรงคอปเตอร์ไม้ไผ่ และที่เป็นลวดลาย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พัดลมโคจร เป็นพัดลมติดเพดานอีกประเภทหนึ่ง มีรูปทรงเหมือนพัดลมข้างฝา สามารถหมุนได้ 360 องศา และบางรุ่นสามารถเลือกองศาหรือเลือกหยุดหมุนให้อยู่กับที่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พัดลมติดผนัง หรือ พัดลมข้างฝา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4.พัดลมตั้งโต๊ะ ก็จะเป็นพัดลมขนาดเล็กที่สามารถวางบนพื้นหรือบนชั้นวาง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55CF0D-9DC6-4F84-BDCF-2E30409FB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078" y="524484"/>
            <a:ext cx="2543509" cy="2543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AB0DC-B71D-403F-9514-B1D442ED4019}"/>
              </a:ext>
            </a:extLst>
          </p:cNvPr>
          <p:cNvSpPr txBox="1"/>
          <p:nvPr/>
        </p:nvSpPr>
        <p:spPr>
          <a:xfrm>
            <a:off x="4502498" y="1803907"/>
            <a:ext cx="6864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ทำงานโดยให้มอเตอร์ขับใบพัดให้หนุน แล้วพัดพาลมเข้ามา พัดลมถือเป็นเครื่องใช้ไฟฟ้าที่นิยมอย่างแพร่หลายในประเทศไทย เนื่องจากประเทศไทยมีภูมิอากาศร้อน และราคาถูกกว่าเครื่องปรับอากาศ ซึ่งคนนิยมใช้พัดลมเพื่อลดความร้อนเป็นหลัก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Google Shape;3093;p49"/>
          <p:cNvSpPr/>
          <p:nvPr/>
        </p:nvSpPr>
        <p:spPr>
          <a:xfrm rot="2067077">
            <a:off x="-1526194" y="-1553603"/>
            <a:ext cx="3094126" cy="6277204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sp>
        <p:nvSpPr>
          <p:cNvPr id="3094" name="Google Shape;3094;p49"/>
          <p:cNvSpPr/>
          <p:nvPr/>
        </p:nvSpPr>
        <p:spPr>
          <a:xfrm rot="2067077">
            <a:off x="10717013" y="1781655"/>
            <a:ext cx="3094126" cy="6277204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E6040-4EF7-4E66-8DC5-2C232EA3F6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989" y="79226"/>
            <a:ext cx="2543509" cy="2755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D842F9-05B6-416D-936A-505098AD7835}"/>
              </a:ext>
            </a:extLst>
          </p:cNvPr>
          <p:cNvSpPr txBox="1"/>
          <p:nvPr/>
        </p:nvSpPr>
        <p:spPr>
          <a:xfrm>
            <a:off x="3072113" y="2890528"/>
            <a:ext cx="81687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5.พัดลมตั้งพื้น พัดลมตั้งพื้นจะมีขนาดใหญ่กว่าพัดลมตั้งโต๊ะ ลำตัวเครื่องจะยาวกว่า 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และในบางรุ่นก็สามารถยืดหดลำตัวได้</a:t>
            </a:r>
          </a:p>
          <a:p>
            <a:pPr algn="ju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6.พัดลมอุตสาหกรรม และพัดลมสามขา พัดลมรุ่นนี้นั้นมีใบพัดขนาดใหญ่ ลำเครื่องใหญ่ สามารถใช้ได้ทั้งในและนอกอาคาร รวมทั้งสามารถปรับเปลี่ยนการใช้งานได้หลากหลาย โดยมีทั้งแบบตั้งพื้นและติดข้างฝา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7.พัดลมดูดอากาศ ระบายอากาศ และฝังฝ้าเพดานห้องน้ำ มีไว้เพื่อระบายอากาศ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ภายในห้อง สามารถใช้ได้กับทุกห้อง ยกเว้นฝังฝ้าเพดานห้องน้ำที่เหมาะสำหรับการใช้ในห้องน้ำ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E5AEAA-B5DF-473C-9E9E-BFD072D530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45739" y="2631621"/>
            <a:ext cx="4057244" cy="40572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ADA6AA-8987-4B97-AC2D-68C8D0AAF8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0575" y="359830"/>
            <a:ext cx="2298071" cy="22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1" name="Google Shape;3321;p51"/>
          <p:cNvGrpSpPr/>
          <p:nvPr/>
        </p:nvGrpSpPr>
        <p:grpSpPr>
          <a:xfrm>
            <a:off x="3895555" y="2550596"/>
            <a:ext cx="2831692" cy="6440246"/>
            <a:chOff x="2650500" y="238500"/>
            <a:chExt cx="2300750" cy="52327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322" name="Google Shape;3322;p51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23" name="Google Shape;3323;p51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24" name="Google Shape;3324;p51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25" name="Google Shape;3325;p51"/>
            <p:cNvSpPr/>
            <p:nvPr/>
          </p:nvSpPr>
          <p:spPr>
            <a:xfrm>
              <a:off x="3787200" y="1437825"/>
              <a:ext cx="916825" cy="2928200"/>
            </a:xfrm>
            <a:custGeom>
              <a:avLst/>
              <a:gdLst/>
              <a:ahLst/>
              <a:cxnLst/>
              <a:rect l="l" t="t" r="r" b="b"/>
              <a:pathLst>
                <a:path w="36673" h="117128" extrusionOk="0">
                  <a:moveTo>
                    <a:pt x="7156" y="74333"/>
                  </a:moveTo>
                  <a:cubicBezTo>
                    <a:pt x="6183" y="76536"/>
                    <a:pt x="5454" y="78845"/>
                    <a:pt x="4983" y="81200"/>
                  </a:cubicBezTo>
                  <a:cubicBezTo>
                    <a:pt x="4771" y="82369"/>
                    <a:pt x="4634" y="83554"/>
                    <a:pt x="4588" y="84754"/>
                  </a:cubicBezTo>
                  <a:cubicBezTo>
                    <a:pt x="4573" y="85347"/>
                    <a:pt x="4528" y="85954"/>
                    <a:pt x="4528" y="86562"/>
                  </a:cubicBezTo>
                  <a:lnTo>
                    <a:pt x="4588" y="88370"/>
                  </a:lnTo>
                  <a:cubicBezTo>
                    <a:pt x="4710" y="90755"/>
                    <a:pt x="5181" y="93125"/>
                    <a:pt x="5986" y="95388"/>
                  </a:cubicBezTo>
                  <a:cubicBezTo>
                    <a:pt x="6634" y="97199"/>
                    <a:pt x="7509" y="98911"/>
                    <a:pt x="8587" y="100500"/>
                  </a:cubicBezTo>
                  <a:lnTo>
                    <a:pt x="8587" y="100500"/>
                  </a:lnTo>
                  <a:cubicBezTo>
                    <a:pt x="7477" y="98887"/>
                    <a:pt x="6574" y="97142"/>
                    <a:pt x="5910" y="95297"/>
                  </a:cubicBezTo>
                  <a:cubicBezTo>
                    <a:pt x="5105" y="93003"/>
                    <a:pt x="4634" y="90633"/>
                    <a:pt x="4512" y="88218"/>
                  </a:cubicBezTo>
                  <a:lnTo>
                    <a:pt x="4467" y="86410"/>
                  </a:lnTo>
                  <a:lnTo>
                    <a:pt x="4528" y="84587"/>
                  </a:lnTo>
                  <a:cubicBezTo>
                    <a:pt x="4604" y="83402"/>
                    <a:pt x="4740" y="82233"/>
                    <a:pt x="4968" y="81063"/>
                  </a:cubicBezTo>
                  <a:cubicBezTo>
                    <a:pt x="5454" y="78754"/>
                    <a:pt x="6183" y="76490"/>
                    <a:pt x="7156" y="74333"/>
                  </a:cubicBezTo>
                  <a:close/>
                  <a:moveTo>
                    <a:pt x="22713" y="0"/>
                  </a:moveTo>
                  <a:cubicBezTo>
                    <a:pt x="21519" y="0"/>
                    <a:pt x="20320" y="110"/>
                    <a:pt x="19142" y="321"/>
                  </a:cubicBezTo>
                  <a:cubicBezTo>
                    <a:pt x="18352" y="473"/>
                    <a:pt x="17592" y="685"/>
                    <a:pt x="16863" y="974"/>
                  </a:cubicBezTo>
                  <a:cubicBezTo>
                    <a:pt x="16088" y="1262"/>
                    <a:pt x="15344" y="1642"/>
                    <a:pt x="14660" y="2113"/>
                  </a:cubicBezTo>
                  <a:lnTo>
                    <a:pt x="14128" y="2478"/>
                  </a:lnTo>
                  <a:cubicBezTo>
                    <a:pt x="13961" y="2615"/>
                    <a:pt x="13809" y="2751"/>
                    <a:pt x="13642" y="2888"/>
                  </a:cubicBezTo>
                  <a:lnTo>
                    <a:pt x="13399" y="3101"/>
                  </a:lnTo>
                  <a:lnTo>
                    <a:pt x="13171" y="3329"/>
                  </a:lnTo>
                  <a:cubicBezTo>
                    <a:pt x="13035" y="3480"/>
                    <a:pt x="12868" y="3617"/>
                    <a:pt x="12731" y="3784"/>
                  </a:cubicBezTo>
                  <a:cubicBezTo>
                    <a:pt x="12184" y="4407"/>
                    <a:pt x="11698" y="5091"/>
                    <a:pt x="11272" y="5820"/>
                  </a:cubicBezTo>
                  <a:cubicBezTo>
                    <a:pt x="10528" y="7172"/>
                    <a:pt x="9966" y="8645"/>
                    <a:pt x="9601" y="10149"/>
                  </a:cubicBezTo>
                  <a:cubicBezTo>
                    <a:pt x="9434" y="11107"/>
                    <a:pt x="9328" y="12064"/>
                    <a:pt x="9267" y="13021"/>
                  </a:cubicBezTo>
                  <a:cubicBezTo>
                    <a:pt x="9206" y="14099"/>
                    <a:pt x="9191" y="15117"/>
                    <a:pt x="9206" y="15801"/>
                  </a:cubicBezTo>
                  <a:cubicBezTo>
                    <a:pt x="9237" y="17806"/>
                    <a:pt x="9389" y="19750"/>
                    <a:pt x="9586" y="21649"/>
                  </a:cubicBezTo>
                  <a:cubicBezTo>
                    <a:pt x="9784" y="23563"/>
                    <a:pt x="10027" y="25432"/>
                    <a:pt x="10285" y="27270"/>
                  </a:cubicBezTo>
                  <a:cubicBezTo>
                    <a:pt x="10802" y="30962"/>
                    <a:pt x="11348" y="34577"/>
                    <a:pt x="11728" y="38117"/>
                  </a:cubicBezTo>
                  <a:cubicBezTo>
                    <a:pt x="12093" y="41656"/>
                    <a:pt x="12290" y="45166"/>
                    <a:pt x="11986" y="48477"/>
                  </a:cubicBezTo>
                  <a:cubicBezTo>
                    <a:pt x="11956" y="48887"/>
                    <a:pt x="11895" y="49298"/>
                    <a:pt x="11850" y="49708"/>
                  </a:cubicBezTo>
                  <a:cubicBezTo>
                    <a:pt x="11819" y="49905"/>
                    <a:pt x="11774" y="50118"/>
                    <a:pt x="11743" y="50315"/>
                  </a:cubicBezTo>
                  <a:cubicBezTo>
                    <a:pt x="11713" y="50513"/>
                    <a:pt x="11683" y="50726"/>
                    <a:pt x="11637" y="50938"/>
                  </a:cubicBezTo>
                  <a:lnTo>
                    <a:pt x="11531" y="51546"/>
                  </a:lnTo>
                  <a:cubicBezTo>
                    <a:pt x="11485" y="51759"/>
                    <a:pt x="11440" y="51956"/>
                    <a:pt x="11394" y="52154"/>
                  </a:cubicBezTo>
                  <a:cubicBezTo>
                    <a:pt x="11348" y="52351"/>
                    <a:pt x="11303" y="52564"/>
                    <a:pt x="11257" y="52761"/>
                  </a:cubicBezTo>
                  <a:lnTo>
                    <a:pt x="11090" y="53354"/>
                  </a:lnTo>
                  <a:cubicBezTo>
                    <a:pt x="10650" y="54979"/>
                    <a:pt x="10103" y="56574"/>
                    <a:pt x="9434" y="58139"/>
                  </a:cubicBezTo>
                  <a:cubicBezTo>
                    <a:pt x="8128" y="61314"/>
                    <a:pt x="6442" y="64443"/>
                    <a:pt x="4831" y="67770"/>
                  </a:cubicBezTo>
                  <a:cubicBezTo>
                    <a:pt x="4026" y="69441"/>
                    <a:pt x="3251" y="71143"/>
                    <a:pt x="2553" y="72935"/>
                  </a:cubicBezTo>
                  <a:cubicBezTo>
                    <a:pt x="2203" y="73817"/>
                    <a:pt x="1869" y="74728"/>
                    <a:pt x="1580" y="75655"/>
                  </a:cubicBezTo>
                  <a:cubicBezTo>
                    <a:pt x="1307" y="76597"/>
                    <a:pt x="1034" y="77523"/>
                    <a:pt x="821" y="78496"/>
                  </a:cubicBezTo>
                  <a:lnTo>
                    <a:pt x="654" y="79209"/>
                  </a:lnTo>
                  <a:lnTo>
                    <a:pt x="517" y="79939"/>
                  </a:lnTo>
                  <a:cubicBezTo>
                    <a:pt x="426" y="80425"/>
                    <a:pt x="350" y="80911"/>
                    <a:pt x="289" y="81412"/>
                  </a:cubicBezTo>
                  <a:cubicBezTo>
                    <a:pt x="213" y="81898"/>
                    <a:pt x="152" y="82400"/>
                    <a:pt x="122" y="82886"/>
                  </a:cubicBezTo>
                  <a:cubicBezTo>
                    <a:pt x="92" y="83387"/>
                    <a:pt x="46" y="83888"/>
                    <a:pt x="31" y="84375"/>
                  </a:cubicBezTo>
                  <a:lnTo>
                    <a:pt x="1" y="85833"/>
                  </a:lnTo>
                  <a:lnTo>
                    <a:pt x="1" y="86577"/>
                  </a:lnTo>
                  <a:lnTo>
                    <a:pt x="31" y="87307"/>
                  </a:lnTo>
                  <a:cubicBezTo>
                    <a:pt x="61" y="87808"/>
                    <a:pt x="76" y="88294"/>
                    <a:pt x="107" y="88780"/>
                  </a:cubicBezTo>
                  <a:lnTo>
                    <a:pt x="274" y="90269"/>
                  </a:lnTo>
                  <a:cubicBezTo>
                    <a:pt x="502" y="92259"/>
                    <a:pt x="942" y="94219"/>
                    <a:pt x="1580" y="96133"/>
                  </a:cubicBezTo>
                  <a:cubicBezTo>
                    <a:pt x="2234" y="98062"/>
                    <a:pt x="3084" y="99931"/>
                    <a:pt x="4148" y="101678"/>
                  </a:cubicBezTo>
                  <a:cubicBezTo>
                    <a:pt x="2796" y="99429"/>
                    <a:pt x="1778" y="97014"/>
                    <a:pt x="1125" y="94492"/>
                  </a:cubicBezTo>
                  <a:lnTo>
                    <a:pt x="897" y="93550"/>
                  </a:lnTo>
                  <a:lnTo>
                    <a:pt x="790" y="93079"/>
                  </a:lnTo>
                  <a:cubicBezTo>
                    <a:pt x="745" y="92927"/>
                    <a:pt x="715" y="92775"/>
                    <a:pt x="699" y="92608"/>
                  </a:cubicBezTo>
                  <a:cubicBezTo>
                    <a:pt x="593" y="91985"/>
                    <a:pt x="471" y="91363"/>
                    <a:pt x="380" y="90740"/>
                  </a:cubicBezTo>
                  <a:lnTo>
                    <a:pt x="198" y="88856"/>
                  </a:lnTo>
                  <a:cubicBezTo>
                    <a:pt x="137" y="88233"/>
                    <a:pt x="137" y="87610"/>
                    <a:pt x="107" y="86987"/>
                  </a:cubicBezTo>
                  <a:lnTo>
                    <a:pt x="92" y="86517"/>
                  </a:lnTo>
                  <a:cubicBezTo>
                    <a:pt x="76" y="86365"/>
                    <a:pt x="92" y="86213"/>
                    <a:pt x="92" y="86046"/>
                  </a:cubicBezTo>
                  <a:lnTo>
                    <a:pt x="107" y="85134"/>
                  </a:lnTo>
                  <a:lnTo>
                    <a:pt x="137" y="84207"/>
                  </a:lnTo>
                  <a:lnTo>
                    <a:pt x="198" y="83266"/>
                  </a:lnTo>
                  <a:cubicBezTo>
                    <a:pt x="289" y="82020"/>
                    <a:pt x="471" y="80774"/>
                    <a:pt x="715" y="79544"/>
                  </a:cubicBezTo>
                  <a:cubicBezTo>
                    <a:pt x="1216" y="77159"/>
                    <a:pt x="1945" y="74804"/>
                    <a:pt x="2887" y="72556"/>
                  </a:cubicBezTo>
                  <a:cubicBezTo>
                    <a:pt x="4695" y="68089"/>
                    <a:pt x="7004" y="64094"/>
                    <a:pt x="8842" y="60038"/>
                  </a:cubicBezTo>
                  <a:cubicBezTo>
                    <a:pt x="9769" y="58063"/>
                    <a:pt x="10543" y="56012"/>
                    <a:pt x="11166" y="53916"/>
                  </a:cubicBezTo>
                  <a:cubicBezTo>
                    <a:pt x="11455" y="52868"/>
                    <a:pt x="11683" y="51789"/>
                    <a:pt x="11865" y="50710"/>
                  </a:cubicBezTo>
                  <a:cubicBezTo>
                    <a:pt x="12047" y="49647"/>
                    <a:pt x="12184" y="48584"/>
                    <a:pt x="12245" y="47505"/>
                  </a:cubicBezTo>
                  <a:cubicBezTo>
                    <a:pt x="12289" y="47584"/>
                    <a:pt x="12333" y="47745"/>
                    <a:pt x="12383" y="47745"/>
                  </a:cubicBezTo>
                  <a:cubicBezTo>
                    <a:pt x="12419" y="47745"/>
                    <a:pt x="12458" y="47661"/>
                    <a:pt x="12503" y="47399"/>
                  </a:cubicBezTo>
                  <a:lnTo>
                    <a:pt x="12503" y="47399"/>
                  </a:lnTo>
                  <a:cubicBezTo>
                    <a:pt x="12488" y="47961"/>
                    <a:pt x="12457" y="48508"/>
                    <a:pt x="12412" y="49055"/>
                  </a:cubicBezTo>
                  <a:lnTo>
                    <a:pt x="12336" y="49875"/>
                  </a:lnTo>
                  <a:lnTo>
                    <a:pt x="12214" y="50710"/>
                  </a:lnTo>
                  <a:cubicBezTo>
                    <a:pt x="12047" y="51804"/>
                    <a:pt x="11819" y="52883"/>
                    <a:pt x="11531" y="53961"/>
                  </a:cubicBezTo>
                  <a:cubicBezTo>
                    <a:pt x="11257" y="55025"/>
                    <a:pt x="10893" y="56073"/>
                    <a:pt x="10498" y="57121"/>
                  </a:cubicBezTo>
                  <a:cubicBezTo>
                    <a:pt x="10103" y="58169"/>
                    <a:pt x="9647" y="59218"/>
                    <a:pt x="9176" y="60251"/>
                  </a:cubicBezTo>
                  <a:cubicBezTo>
                    <a:pt x="7292" y="64383"/>
                    <a:pt x="4907" y="68424"/>
                    <a:pt x="3069" y="72935"/>
                  </a:cubicBezTo>
                  <a:cubicBezTo>
                    <a:pt x="2598" y="74060"/>
                    <a:pt x="2188" y="75199"/>
                    <a:pt x="1823" y="76384"/>
                  </a:cubicBezTo>
                  <a:cubicBezTo>
                    <a:pt x="1444" y="77584"/>
                    <a:pt x="1140" y="78784"/>
                    <a:pt x="912" y="80015"/>
                  </a:cubicBezTo>
                  <a:cubicBezTo>
                    <a:pt x="669" y="81245"/>
                    <a:pt x="502" y="82506"/>
                    <a:pt x="426" y="83767"/>
                  </a:cubicBezTo>
                  <a:cubicBezTo>
                    <a:pt x="396" y="84086"/>
                    <a:pt x="380" y="84390"/>
                    <a:pt x="380" y="84709"/>
                  </a:cubicBezTo>
                  <a:lnTo>
                    <a:pt x="365" y="85635"/>
                  </a:lnTo>
                  <a:cubicBezTo>
                    <a:pt x="350" y="85954"/>
                    <a:pt x="335" y="86258"/>
                    <a:pt x="350" y="86577"/>
                  </a:cubicBezTo>
                  <a:lnTo>
                    <a:pt x="380" y="87519"/>
                  </a:lnTo>
                  <a:cubicBezTo>
                    <a:pt x="471" y="90071"/>
                    <a:pt x="897" y="92608"/>
                    <a:pt x="1626" y="95054"/>
                  </a:cubicBezTo>
                  <a:cubicBezTo>
                    <a:pt x="2386" y="97561"/>
                    <a:pt x="3525" y="99931"/>
                    <a:pt x="5014" y="102103"/>
                  </a:cubicBezTo>
                  <a:lnTo>
                    <a:pt x="4588" y="102376"/>
                  </a:lnTo>
                  <a:cubicBezTo>
                    <a:pt x="5090" y="103182"/>
                    <a:pt x="5682" y="103911"/>
                    <a:pt x="6259" y="104670"/>
                  </a:cubicBezTo>
                  <a:lnTo>
                    <a:pt x="7171" y="105749"/>
                  </a:lnTo>
                  <a:cubicBezTo>
                    <a:pt x="7323" y="105931"/>
                    <a:pt x="7490" y="106098"/>
                    <a:pt x="7657" y="106265"/>
                  </a:cubicBezTo>
                  <a:lnTo>
                    <a:pt x="8143" y="106782"/>
                  </a:lnTo>
                  <a:cubicBezTo>
                    <a:pt x="9465" y="108104"/>
                    <a:pt x="10893" y="109334"/>
                    <a:pt x="12427" y="110413"/>
                  </a:cubicBezTo>
                  <a:cubicBezTo>
                    <a:pt x="13946" y="111476"/>
                    <a:pt x="15541" y="112448"/>
                    <a:pt x="17197" y="113284"/>
                  </a:cubicBezTo>
                  <a:cubicBezTo>
                    <a:pt x="18838" y="114134"/>
                    <a:pt x="20539" y="114864"/>
                    <a:pt x="22271" y="115502"/>
                  </a:cubicBezTo>
                  <a:cubicBezTo>
                    <a:pt x="24732" y="116368"/>
                    <a:pt x="27315" y="116884"/>
                    <a:pt x="29912" y="117036"/>
                  </a:cubicBezTo>
                  <a:cubicBezTo>
                    <a:pt x="27299" y="116398"/>
                    <a:pt x="24717" y="115593"/>
                    <a:pt x="22210" y="114605"/>
                  </a:cubicBezTo>
                  <a:cubicBezTo>
                    <a:pt x="21891" y="114484"/>
                    <a:pt x="21572" y="114362"/>
                    <a:pt x="21253" y="114226"/>
                  </a:cubicBezTo>
                  <a:lnTo>
                    <a:pt x="20311" y="113815"/>
                  </a:lnTo>
                  <a:lnTo>
                    <a:pt x="19369" y="113390"/>
                  </a:lnTo>
                  <a:cubicBezTo>
                    <a:pt x="19050" y="113238"/>
                    <a:pt x="18747" y="113101"/>
                    <a:pt x="18443" y="112934"/>
                  </a:cubicBezTo>
                  <a:lnTo>
                    <a:pt x="17516" y="112463"/>
                  </a:lnTo>
                  <a:cubicBezTo>
                    <a:pt x="17197" y="112312"/>
                    <a:pt x="16893" y="112129"/>
                    <a:pt x="16589" y="111962"/>
                  </a:cubicBezTo>
                  <a:cubicBezTo>
                    <a:pt x="16301" y="111780"/>
                    <a:pt x="15982" y="111628"/>
                    <a:pt x="15693" y="111430"/>
                  </a:cubicBezTo>
                  <a:lnTo>
                    <a:pt x="14797" y="110884"/>
                  </a:lnTo>
                  <a:cubicBezTo>
                    <a:pt x="14493" y="110701"/>
                    <a:pt x="14204" y="110504"/>
                    <a:pt x="13916" y="110306"/>
                  </a:cubicBezTo>
                  <a:cubicBezTo>
                    <a:pt x="13627" y="110109"/>
                    <a:pt x="13323" y="109911"/>
                    <a:pt x="13035" y="109714"/>
                  </a:cubicBezTo>
                  <a:lnTo>
                    <a:pt x="12184" y="109076"/>
                  </a:lnTo>
                  <a:lnTo>
                    <a:pt x="11774" y="108757"/>
                  </a:lnTo>
                  <a:lnTo>
                    <a:pt x="11364" y="108407"/>
                  </a:lnTo>
                  <a:lnTo>
                    <a:pt x="10543" y="107724"/>
                  </a:lnTo>
                  <a:cubicBezTo>
                    <a:pt x="10270" y="107481"/>
                    <a:pt x="10012" y="107238"/>
                    <a:pt x="9753" y="106995"/>
                  </a:cubicBezTo>
                  <a:cubicBezTo>
                    <a:pt x="9222" y="106524"/>
                    <a:pt x="8736" y="105992"/>
                    <a:pt x="8234" y="105475"/>
                  </a:cubicBezTo>
                  <a:cubicBezTo>
                    <a:pt x="6275" y="103349"/>
                    <a:pt x="4664" y="100903"/>
                    <a:pt x="3479" y="98259"/>
                  </a:cubicBezTo>
                  <a:lnTo>
                    <a:pt x="3373" y="98016"/>
                  </a:lnTo>
                  <a:cubicBezTo>
                    <a:pt x="3327" y="97925"/>
                    <a:pt x="3297" y="97849"/>
                    <a:pt x="3267" y="97758"/>
                  </a:cubicBezTo>
                  <a:lnTo>
                    <a:pt x="3084" y="97257"/>
                  </a:lnTo>
                  <a:cubicBezTo>
                    <a:pt x="2948" y="96923"/>
                    <a:pt x="2811" y="96588"/>
                    <a:pt x="2689" y="96239"/>
                  </a:cubicBezTo>
                  <a:lnTo>
                    <a:pt x="2370" y="95206"/>
                  </a:lnTo>
                  <a:cubicBezTo>
                    <a:pt x="2249" y="94857"/>
                    <a:pt x="2143" y="94522"/>
                    <a:pt x="2067" y="94173"/>
                  </a:cubicBezTo>
                  <a:cubicBezTo>
                    <a:pt x="1702" y="92775"/>
                    <a:pt x="1444" y="91363"/>
                    <a:pt x="1277" y="89935"/>
                  </a:cubicBezTo>
                  <a:lnTo>
                    <a:pt x="1170" y="88871"/>
                  </a:lnTo>
                  <a:lnTo>
                    <a:pt x="1140" y="88598"/>
                  </a:lnTo>
                  <a:cubicBezTo>
                    <a:pt x="1140" y="88507"/>
                    <a:pt x="1140" y="88431"/>
                    <a:pt x="1140" y="88340"/>
                  </a:cubicBezTo>
                  <a:lnTo>
                    <a:pt x="1109" y="87808"/>
                  </a:lnTo>
                  <a:cubicBezTo>
                    <a:pt x="1079" y="87094"/>
                    <a:pt x="1049" y="86380"/>
                    <a:pt x="1079" y="85666"/>
                  </a:cubicBezTo>
                  <a:cubicBezTo>
                    <a:pt x="1079" y="84253"/>
                    <a:pt x="1185" y="82825"/>
                    <a:pt x="1383" y="81412"/>
                  </a:cubicBezTo>
                  <a:cubicBezTo>
                    <a:pt x="1793" y="78617"/>
                    <a:pt x="2553" y="75883"/>
                    <a:pt x="3631" y="73270"/>
                  </a:cubicBezTo>
                  <a:cubicBezTo>
                    <a:pt x="4664" y="70702"/>
                    <a:pt x="5895" y="68272"/>
                    <a:pt x="7110" y="65902"/>
                  </a:cubicBezTo>
                  <a:lnTo>
                    <a:pt x="7110" y="65902"/>
                  </a:lnTo>
                  <a:cubicBezTo>
                    <a:pt x="6107" y="67907"/>
                    <a:pt x="5059" y="70019"/>
                    <a:pt x="4148" y="72267"/>
                  </a:cubicBezTo>
                  <a:cubicBezTo>
                    <a:pt x="3176" y="74561"/>
                    <a:pt x="2431" y="76931"/>
                    <a:pt x="1899" y="79361"/>
                  </a:cubicBezTo>
                  <a:cubicBezTo>
                    <a:pt x="1641" y="80592"/>
                    <a:pt x="1459" y="81838"/>
                    <a:pt x="1337" y="83098"/>
                  </a:cubicBezTo>
                  <a:lnTo>
                    <a:pt x="1277" y="84040"/>
                  </a:lnTo>
                  <a:cubicBezTo>
                    <a:pt x="1246" y="84359"/>
                    <a:pt x="1261" y="84663"/>
                    <a:pt x="1246" y="84982"/>
                  </a:cubicBezTo>
                  <a:lnTo>
                    <a:pt x="1231" y="85909"/>
                  </a:lnTo>
                  <a:lnTo>
                    <a:pt x="1216" y="86365"/>
                  </a:lnTo>
                  <a:cubicBezTo>
                    <a:pt x="1216" y="86517"/>
                    <a:pt x="1231" y="86684"/>
                    <a:pt x="1231" y="86836"/>
                  </a:cubicBezTo>
                  <a:cubicBezTo>
                    <a:pt x="1261" y="89266"/>
                    <a:pt x="1565" y="91697"/>
                    <a:pt x="2127" y="94067"/>
                  </a:cubicBezTo>
                  <a:cubicBezTo>
                    <a:pt x="2218" y="94477"/>
                    <a:pt x="2355" y="94887"/>
                    <a:pt x="2477" y="95297"/>
                  </a:cubicBezTo>
                  <a:lnTo>
                    <a:pt x="2659" y="95905"/>
                  </a:lnTo>
                  <a:cubicBezTo>
                    <a:pt x="2720" y="96102"/>
                    <a:pt x="2781" y="96315"/>
                    <a:pt x="2872" y="96497"/>
                  </a:cubicBezTo>
                  <a:lnTo>
                    <a:pt x="3312" y="97682"/>
                  </a:lnTo>
                  <a:lnTo>
                    <a:pt x="3434" y="97971"/>
                  </a:lnTo>
                  <a:lnTo>
                    <a:pt x="3570" y="98259"/>
                  </a:lnTo>
                  <a:lnTo>
                    <a:pt x="3829" y="98837"/>
                  </a:lnTo>
                  <a:cubicBezTo>
                    <a:pt x="4163" y="99596"/>
                    <a:pt x="4588" y="100326"/>
                    <a:pt x="4998" y="101040"/>
                  </a:cubicBezTo>
                  <a:cubicBezTo>
                    <a:pt x="5211" y="101404"/>
                    <a:pt x="5454" y="101738"/>
                    <a:pt x="5667" y="102088"/>
                  </a:cubicBezTo>
                  <a:lnTo>
                    <a:pt x="6016" y="102604"/>
                  </a:lnTo>
                  <a:lnTo>
                    <a:pt x="6381" y="103106"/>
                  </a:lnTo>
                  <a:cubicBezTo>
                    <a:pt x="8325" y="105764"/>
                    <a:pt x="10741" y="107936"/>
                    <a:pt x="13308" y="109729"/>
                  </a:cubicBezTo>
                  <a:cubicBezTo>
                    <a:pt x="13961" y="110154"/>
                    <a:pt x="14615" y="110565"/>
                    <a:pt x="15283" y="110975"/>
                  </a:cubicBezTo>
                  <a:cubicBezTo>
                    <a:pt x="15936" y="111400"/>
                    <a:pt x="16620" y="111749"/>
                    <a:pt x="17303" y="112114"/>
                  </a:cubicBezTo>
                  <a:cubicBezTo>
                    <a:pt x="17638" y="112296"/>
                    <a:pt x="17987" y="112463"/>
                    <a:pt x="18321" y="112631"/>
                  </a:cubicBezTo>
                  <a:lnTo>
                    <a:pt x="18838" y="112889"/>
                  </a:lnTo>
                  <a:cubicBezTo>
                    <a:pt x="19005" y="112965"/>
                    <a:pt x="19187" y="113041"/>
                    <a:pt x="19354" y="113117"/>
                  </a:cubicBezTo>
                  <a:lnTo>
                    <a:pt x="20402" y="113588"/>
                  </a:lnTo>
                  <a:lnTo>
                    <a:pt x="21466" y="114013"/>
                  </a:lnTo>
                  <a:cubicBezTo>
                    <a:pt x="21815" y="114165"/>
                    <a:pt x="22165" y="114302"/>
                    <a:pt x="22529" y="114423"/>
                  </a:cubicBezTo>
                  <a:cubicBezTo>
                    <a:pt x="22879" y="114560"/>
                    <a:pt x="23228" y="114697"/>
                    <a:pt x="23577" y="114818"/>
                  </a:cubicBezTo>
                  <a:cubicBezTo>
                    <a:pt x="24291" y="115061"/>
                    <a:pt x="25005" y="115289"/>
                    <a:pt x="25719" y="115517"/>
                  </a:cubicBezTo>
                  <a:cubicBezTo>
                    <a:pt x="26433" y="115745"/>
                    <a:pt x="27163" y="115957"/>
                    <a:pt x="27877" y="116140"/>
                  </a:cubicBezTo>
                  <a:cubicBezTo>
                    <a:pt x="28606" y="116337"/>
                    <a:pt x="29320" y="116535"/>
                    <a:pt x="30049" y="116687"/>
                  </a:cubicBezTo>
                  <a:lnTo>
                    <a:pt x="31006" y="116915"/>
                  </a:lnTo>
                  <a:lnTo>
                    <a:pt x="31948" y="117127"/>
                  </a:lnTo>
                  <a:cubicBezTo>
                    <a:pt x="32388" y="117127"/>
                    <a:pt x="32783" y="117112"/>
                    <a:pt x="33178" y="117097"/>
                  </a:cubicBezTo>
                  <a:cubicBezTo>
                    <a:pt x="33558" y="117082"/>
                    <a:pt x="33923" y="117082"/>
                    <a:pt x="34257" y="117036"/>
                  </a:cubicBezTo>
                  <a:cubicBezTo>
                    <a:pt x="34591" y="117006"/>
                    <a:pt x="34910" y="116960"/>
                    <a:pt x="35199" y="116915"/>
                  </a:cubicBezTo>
                  <a:cubicBezTo>
                    <a:pt x="35457" y="116854"/>
                    <a:pt x="35700" y="116793"/>
                    <a:pt x="35958" y="116717"/>
                  </a:cubicBezTo>
                  <a:cubicBezTo>
                    <a:pt x="36384" y="116580"/>
                    <a:pt x="36642" y="116413"/>
                    <a:pt x="36657" y="116231"/>
                  </a:cubicBezTo>
                  <a:cubicBezTo>
                    <a:pt x="36672" y="116033"/>
                    <a:pt x="36460" y="115821"/>
                    <a:pt x="35913" y="115578"/>
                  </a:cubicBezTo>
                  <a:cubicBezTo>
                    <a:pt x="35655" y="115456"/>
                    <a:pt x="35305" y="115319"/>
                    <a:pt x="34865" y="115183"/>
                  </a:cubicBezTo>
                  <a:cubicBezTo>
                    <a:pt x="34652" y="115107"/>
                    <a:pt x="34409" y="115031"/>
                    <a:pt x="34151" y="114955"/>
                  </a:cubicBezTo>
                  <a:cubicBezTo>
                    <a:pt x="33892" y="114879"/>
                    <a:pt x="33604" y="114788"/>
                    <a:pt x="33300" y="114697"/>
                  </a:cubicBezTo>
                  <a:lnTo>
                    <a:pt x="32768" y="114621"/>
                  </a:lnTo>
                  <a:lnTo>
                    <a:pt x="32176" y="114514"/>
                  </a:lnTo>
                  <a:cubicBezTo>
                    <a:pt x="31766" y="114438"/>
                    <a:pt x="31325" y="114378"/>
                    <a:pt x="30945" y="114286"/>
                  </a:cubicBezTo>
                  <a:lnTo>
                    <a:pt x="29943" y="114104"/>
                  </a:lnTo>
                  <a:lnTo>
                    <a:pt x="29548" y="114013"/>
                  </a:lnTo>
                  <a:cubicBezTo>
                    <a:pt x="29107" y="113648"/>
                    <a:pt x="29457" y="113451"/>
                    <a:pt x="29791" y="113253"/>
                  </a:cubicBezTo>
                  <a:cubicBezTo>
                    <a:pt x="25856" y="112312"/>
                    <a:pt x="21998" y="110975"/>
                    <a:pt x="18488" y="109076"/>
                  </a:cubicBezTo>
                  <a:cubicBezTo>
                    <a:pt x="15451" y="107452"/>
                    <a:pt x="12673" y="105389"/>
                    <a:pt x="10437" y="102866"/>
                  </a:cubicBezTo>
                  <a:lnTo>
                    <a:pt x="10437" y="102866"/>
                  </a:lnTo>
                  <a:cubicBezTo>
                    <a:pt x="12694" y="105379"/>
                    <a:pt x="15514" y="107431"/>
                    <a:pt x="18595" y="109030"/>
                  </a:cubicBezTo>
                  <a:cubicBezTo>
                    <a:pt x="22180" y="110899"/>
                    <a:pt x="26084" y="112205"/>
                    <a:pt x="30095" y="113086"/>
                  </a:cubicBezTo>
                  <a:cubicBezTo>
                    <a:pt x="30429" y="112843"/>
                    <a:pt x="30398" y="112570"/>
                    <a:pt x="28727" y="111993"/>
                  </a:cubicBezTo>
                  <a:cubicBezTo>
                    <a:pt x="28439" y="111871"/>
                    <a:pt x="28059" y="111749"/>
                    <a:pt x="27603" y="111598"/>
                  </a:cubicBezTo>
                  <a:cubicBezTo>
                    <a:pt x="27147" y="111430"/>
                    <a:pt x="26616" y="111279"/>
                    <a:pt x="26038" y="111081"/>
                  </a:cubicBezTo>
                  <a:cubicBezTo>
                    <a:pt x="24869" y="110701"/>
                    <a:pt x="23502" y="110246"/>
                    <a:pt x="22089" y="109699"/>
                  </a:cubicBezTo>
                  <a:cubicBezTo>
                    <a:pt x="20661" y="109121"/>
                    <a:pt x="19278" y="108468"/>
                    <a:pt x="17926" y="107739"/>
                  </a:cubicBezTo>
                  <a:cubicBezTo>
                    <a:pt x="16726" y="107086"/>
                    <a:pt x="15587" y="106341"/>
                    <a:pt x="14508" y="105491"/>
                  </a:cubicBezTo>
                  <a:cubicBezTo>
                    <a:pt x="13247" y="104458"/>
                    <a:pt x="12078" y="103318"/>
                    <a:pt x="11014" y="102073"/>
                  </a:cubicBezTo>
                  <a:lnTo>
                    <a:pt x="10634" y="101602"/>
                  </a:lnTo>
                  <a:cubicBezTo>
                    <a:pt x="10513" y="101450"/>
                    <a:pt x="10361" y="101298"/>
                    <a:pt x="10255" y="101131"/>
                  </a:cubicBezTo>
                  <a:lnTo>
                    <a:pt x="9541" y="100143"/>
                  </a:lnTo>
                  <a:lnTo>
                    <a:pt x="8887" y="99110"/>
                  </a:lnTo>
                  <a:cubicBezTo>
                    <a:pt x="8827" y="99019"/>
                    <a:pt x="8766" y="98943"/>
                    <a:pt x="8720" y="98852"/>
                  </a:cubicBezTo>
                  <a:lnTo>
                    <a:pt x="8568" y="98594"/>
                  </a:lnTo>
                  <a:lnTo>
                    <a:pt x="8280" y="98047"/>
                  </a:lnTo>
                  <a:cubicBezTo>
                    <a:pt x="8173" y="97880"/>
                    <a:pt x="8082" y="97697"/>
                    <a:pt x="7991" y="97515"/>
                  </a:cubicBezTo>
                  <a:lnTo>
                    <a:pt x="7733" y="96953"/>
                  </a:lnTo>
                  <a:cubicBezTo>
                    <a:pt x="7566" y="96588"/>
                    <a:pt x="7384" y="96224"/>
                    <a:pt x="7247" y="95829"/>
                  </a:cubicBezTo>
                  <a:cubicBezTo>
                    <a:pt x="7110" y="95449"/>
                    <a:pt x="6943" y="95069"/>
                    <a:pt x="6821" y="94690"/>
                  </a:cubicBezTo>
                  <a:lnTo>
                    <a:pt x="6457" y="93505"/>
                  </a:lnTo>
                  <a:cubicBezTo>
                    <a:pt x="6396" y="93307"/>
                    <a:pt x="6335" y="93110"/>
                    <a:pt x="6305" y="92897"/>
                  </a:cubicBezTo>
                  <a:lnTo>
                    <a:pt x="6153" y="92304"/>
                  </a:lnTo>
                  <a:lnTo>
                    <a:pt x="6016" y="91697"/>
                  </a:lnTo>
                  <a:lnTo>
                    <a:pt x="5925" y="91074"/>
                  </a:lnTo>
                  <a:lnTo>
                    <a:pt x="5819" y="90466"/>
                  </a:lnTo>
                  <a:cubicBezTo>
                    <a:pt x="5788" y="90254"/>
                    <a:pt x="5743" y="90056"/>
                    <a:pt x="5728" y="89843"/>
                  </a:cubicBezTo>
                  <a:lnTo>
                    <a:pt x="5606" y="88598"/>
                  </a:lnTo>
                  <a:lnTo>
                    <a:pt x="5576" y="88279"/>
                  </a:lnTo>
                  <a:cubicBezTo>
                    <a:pt x="5561" y="88172"/>
                    <a:pt x="5561" y="88066"/>
                    <a:pt x="5561" y="87960"/>
                  </a:cubicBezTo>
                  <a:lnTo>
                    <a:pt x="5530" y="87322"/>
                  </a:lnTo>
                  <a:lnTo>
                    <a:pt x="5515" y="86699"/>
                  </a:lnTo>
                  <a:lnTo>
                    <a:pt x="5500" y="86380"/>
                  </a:lnTo>
                  <a:lnTo>
                    <a:pt x="5500" y="86061"/>
                  </a:lnTo>
                  <a:cubicBezTo>
                    <a:pt x="5530" y="85210"/>
                    <a:pt x="5530" y="84359"/>
                    <a:pt x="5606" y="83539"/>
                  </a:cubicBezTo>
                  <a:cubicBezTo>
                    <a:pt x="5758" y="81883"/>
                    <a:pt x="6062" y="80243"/>
                    <a:pt x="6533" y="78647"/>
                  </a:cubicBezTo>
                  <a:cubicBezTo>
                    <a:pt x="6989" y="77037"/>
                    <a:pt x="7566" y="75442"/>
                    <a:pt x="8265" y="73908"/>
                  </a:cubicBezTo>
                  <a:cubicBezTo>
                    <a:pt x="8948" y="72358"/>
                    <a:pt x="9723" y="70824"/>
                    <a:pt x="10528" y="69290"/>
                  </a:cubicBezTo>
                  <a:cubicBezTo>
                    <a:pt x="11698" y="67072"/>
                    <a:pt x="12928" y="64793"/>
                    <a:pt x="14053" y="62393"/>
                  </a:cubicBezTo>
                  <a:cubicBezTo>
                    <a:pt x="14615" y="61177"/>
                    <a:pt x="15146" y="59932"/>
                    <a:pt x="15648" y="58656"/>
                  </a:cubicBezTo>
                  <a:cubicBezTo>
                    <a:pt x="16134" y="57364"/>
                    <a:pt x="16544" y="56043"/>
                    <a:pt x="16893" y="54706"/>
                  </a:cubicBezTo>
                  <a:cubicBezTo>
                    <a:pt x="16984" y="54372"/>
                    <a:pt x="17076" y="54022"/>
                    <a:pt x="17152" y="53688"/>
                  </a:cubicBezTo>
                  <a:cubicBezTo>
                    <a:pt x="17212" y="53339"/>
                    <a:pt x="17303" y="52989"/>
                    <a:pt x="17364" y="52655"/>
                  </a:cubicBezTo>
                  <a:lnTo>
                    <a:pt x="17562" y="51622"/>
                  </a:lnTo>
                  <a:cubicBezTo>
                    <a:pt x="17607" y="51288"/>
                    <a:pt x="17668" y="50938"/>
                    <a:pt x="17714" y="50589"/>
                  </a:cubicBezTo>
                  <a:cubicBezTo>
                    <a:pt x="17896" y="49207"/>
                    <a:pt x="18002" y="47809"/>
                    <a:pt x="18033" y="46411"/>
                  </a:cubicBezTo>
                  <a:cubicBezTo>
                    <a:pt x="18063" y="43722"/>
                    <a:pt x="17926" y="41034"/>
                    <a:pt x="17622" y="38375"/>
                  </a:cubicBezTo>
                  <a:cubicBezTo>
                    <a:pt x="17228" y="34759"/>
                    <a:pt x="16681" y="31159"/>
                    <a:pt x="16194" y="27620"/>
                  </a:cubicBezTo>
                  <a:cubicBezTo>
                    <a:pt x="15693" y="24065"/>
                    <a:pt x="15253" y="20556"/>
                    <a:pt x="15101" y="17229"/>
                  </a:cubicBezTo>
                  <a:cubicBezTo>
                    <a:pt x="15025" y="15649"/>
                    <a:pt x="15055" y="14069"/>
                    <a:pt x="15207" y="12489"/>
                  </a:cubicBezTo>
                  <a:cubicBezTo>
                    <a:pt x="15283" y="11775"/>
                    <a:pt x="15389" y="11076"/>
                    <a:pt x="15556" y="10377"/>
                  </a:cubicBezTo>
                  <a:cubicBezTo>
                    <a:pt x="15693" y="9770"/>
                    <a:pt x="15906" y="9177"/>
                    <a:pt x="16164" y="8615"/>
                  </a:cubicBezTo>
                  <a:cubicBezTo>
                    <a:pt x="16377" y="8114"/>
                    <a:pt x="16665" y="7658"/>
                    <a:pt x="17000" y="7248"/>
                  </a:cubicBezTo>
                  <a:cubicBezTo>
                    <a:pt x="17319" y="6883"/>
                    <a:pt x="17683" y="6549"/>
                    <a:pt x="18109" y="6291"/>
                  </a:cubicBezTo>
                  <a:cubicBezTo>
                    <a:pt x="18534" y="6017"/>
                    <a:pt x="19005" y="5790"/>
                    <a:pt x="19506" y="5622"/>
                  </a:cubicBezTo>
                  <a:cubicBezTo>
                    <a:pt x="20038" y="5440"/>
                    <a:pt x="20600" y="5303"/>
                    <a:pt x="21162" y="5227"/>
                  </a:cubicBezTo>
                  <a:lnTo>
                    <a:pt x="21542" y="5151"/>
                  </a:lnTo>
                  <a:lnTo>
                    <a:pt x="21922" y="5106"/>
                  </a:lnTo>
                  <a:lnTo>
                    <a:pt x="22286" y="5060"/>
                  </a:lnTo>
                  <a:cubicBezTo>
                    <a:pt x="22408" y="5045"/>
                    <a:pt x="22529" y="5030"/>
                    <a:pt x="22636" y="5030"/>
                  </a:cubicBezTo>
                  <a:cubicBezTo>
                    <a:pt x="22879" y="5015"/>
                    <a:pt x="23091" y="4984"/>
                    <a:pt x="23304" y="4969"/>
                  </a:cubicBezTo>
                  <a:cubicBezTo>
                    <a:pt x="23517" y="4954"/>
                    <a:pt x="23714" y="4939"/>
                    <a:pt x="23912" y="4924"/>
                  </a:cubicBezTo>
                  <a:cubicBezTo>
                    <a:pt x="24686" y="4878"/>
                    <a:pt x="25294" y="4832"/>
                    <a:pt x="25735" y="4772"/>
                  </a:cubicBezTo>
                  <a:cubicBezTo>
                    <a:pt x="25917" y="4741"/>
                    <a:pt x="26099" y="4696"/>
                    <a:pt x="26266" y="4650"/>
                  </a:cubicBezTo>
                  <a:cubicBezTo>
                    <a:pt x="26373" y="4620"/>
                    <a:pt x="26479" y="4559"/>
                    <a:pt x="26570" y="4483"/>
                  </a:cubicBezTo>
                  <a:cubicBezTo>
                    <a:pt x="26677" y="4362"/>
                    <a:pt x="26631" y="4210"/>
                    <a:pt x="26418" y="4012"/>
                  </a:cubicBezTo>
                  <a:cubicBezTo>
                    <a:pt x="26084" y="3769"/>
                    <a:pt x="25719" y="3572"/>
                    <a:pt x="25340" y="3420"/>
                  </a:cubicBezTo>
                  <a:cubicBezTo>
                    <a:pt x="25081" y="3329"/>
                    <a:pt x="24793" y="3222"/>
                    <a:pt x="24459" y="3131"/>
                  </a:cubicBezTo>
                  <a:cubicBezTo>
                    <a:pt x="24140" y="3025"/>
                    <a:pt x="23775" y="2949"/>
                    <a:pt x="23380" y="2858"/>
                  </a:cubicBezTo>
                  <a:cubicBezTo>
                    <a:pt x="22520" y="2688"/>
                    <a:pt x="21647" y="2598"/>
                    <a:pt x="20772" y="2598"/>
                  </a:cubicBezTo>
                  <a:cubicBezTo>
                    <a:pt x="20705" y="2598"/>
                    <a:pt x="20637" y="2598"/>
                    <a:pt x="20570" y="2599"/>
                  </a:cubicBezTo>
                  <a:cubicBezTo>
                    <a:pt x="19385" y="2615"/>
                    <a:pt x="18200" y="2858"/>
                    <a:pt x="17106" y="3313"/>
                  </a:cubicBezTo>
                  <a:lnTo>
                    <a:pt x="16878" y="2842"/>
                  </a:lnTo>
                  <a:cubicBezTo>
                    <a:pt x="17896" y="2387"/>
                    <a:pt x="18990" y="2068"/>
                    <a:pt x="20099" y="1901"/>
                  </a:cubicBezTo>
                  <a:cubicBezTo>
                    <a:pt x="20327" y="1855"/>
                    <a:pt x="20524" y="1825"/>
                    <a:pt x="20722" y="1809"/>
                  </a:cubicBezTo>
                  <a:lnTo>
                    <a:pt x="21268" y="1733"/>
                  </a:lnTo>
                  <a:cubicBezTo>
                    <a:pt x="21603" y="1688"/>
                    <a:pt x="21906" y="1657"/>
                    <a:pt x="22149" y="1627"/>
                  </a:cubicBezTo>
                  <a:cubicBezTo>
                    <a:pt x="22529" y="1597"/>
                    <a:pt x="22894" y="1536"/>
                    <a:pt x="23243" y="1430"/>
                  </a:cubicBezTo>
                  <a:cubicBezTo>
                    <a:pt x="23486" y="1369"/>
                    <a:pt x="23608" y="1293"/>
                    <a:pt x="23653" y="1202"/>
                  </a:cubicBezTo>
                  <a:cubicBezTo>
                    <a:pt x="23745" y="1019"/>
                    <a:pt x="23532" y="792"/>
                    <a:pt x="23395" y="579"/>
                  </a:cubicBezTo>
                  <a:cubicBezTo>
                    <a:pt x="23319" y="503"/>
                    <a:pt x="23274" y="397"/>
                    <a:pt x="23274" y="275"/>
                  </a:cubicBezTo>
                  <a:cubicBezTo>
                    <a:pt x="23274" y="184"/>
                    <a:pt x="23350" y="93"/>
                    <a:pt x="23517" y="17"/>
                  </a:cubicBezTo>
                  <a:cubicBezTo>
                    <a:pt x="23249" y="6"/>
                    <a:pt x="22981" y="0"/>
                    <a:pt x="227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3326" name="Google Shape;3326;p51"/>
          <p:cNvSpPr/>
          <p:nvPr/>
        </p:nvSpPr>
        <p:spPr>
          <a:xfrm>
            <a:off x="-1851301" y="-1607022"/>
            <a:ext cx="7397654" cy="12686974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3327" name="Google Shape;3327;p51"/>
          <p:cNvGrpSpPr/>
          <p:nvPr/>
        </p:nvGrpSpPr>
        <p:grpSpPr>
          <a:xfrm>
            <a:off x="3845535" y="2596849"/>
            <a:ext cx="8845417" cy="5086492"/>
            <a:chOff x="235075" y="777725"/>
            <a:chExt cx="7186900" cy="4132775"/>
          </a:xfrm>
        </p:grpSpPr>
        <p:sp>
          <p:nvSpPr>
            <p:cNvPr id="3328" name="Google Shape;3328;p51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 dirty="0"/>
            </a:p>
          </p:txBody>
        </p:sp>
        <p:sp>
          <p:nvSpPr>
            <p:cNvPr id="3329" name="Google Shape;3329;p51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3331" name="Google Shape;3331;p51"/>
          <p:cNvGrpSpPr/>
          <p:nvPr/>
        </p:nvGrpSpPr>
        <p:grpSpPr>
          <a:xfrm>
            <a:off x="10002314" y="-526579"/>
            <a:ext cx="2255406" cy="4346453"/>
            <a:chOff x="2453450" y="238025"/>
            <a:chExt cx="2711225" cy="5224875"/>
          </a:xfrm>
          <a:solidFill>
            <a:schemeClr val="accent4">
              <a:lumMod val="75000"/>
            </a:schemeClr>
          </a:solidFill>
        </p:grpSpPr>
        <p:sp>
          <p:nvSpPr>
            <p:cNvPr id="3332" name="Google Shape;3332;p51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33" name="Google Shape;3333;p51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34" name="Google Shape;3334;p51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35" name="Google Shape;3335;p51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36" name="Google Shape;3336;p51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37" name="Google Shape;3337;p51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38" name="Google Shape;3338;p51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39" name="Google Shape;3339;p51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40" name="Google Shape;3340;p51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41" name="Google Shape;3341;p51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42" name="Google Shape;3342;p51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43" name="Google Shape;3343;p51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44" name="Google Shape;3344;p51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45" name="Google Shape;3345;p51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46" name="Google Shape;3346;p51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47" name="Google Shape;3347;p51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48" name="Google Shape;3348;p51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49" name="Google Shape;3349;p51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50" name="Google Shape;3350;p51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51" name="Google Shape;3351;p51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52" name="Google Shape;3352;p51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53" name="Google Shape;3353;p51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54" name="Google Shape;3354;p51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55" name="Google Shape;3355;p51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56" name="Google Shape;3356;p51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57" name="Google Shape;3357;p51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58" name="Google Shape;3358;p51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59" name="Google Shape;3359;p51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60" name="Google Shape;3360;p51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61" name="Google Shape;3361;p51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62" name="Google Shape;3362;p51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63" name="Google Shape;3363;p51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64" name="Google Shape;3364;p51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65" name="Google Shape;3365;p51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66" name="Google Shape;3366;p51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67" name="Google Shape;3367;p51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68" name="Google Shape;3368;p51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69" name="Google Shape;3369;p51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70" name="Google Shape;3370;p51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71" name="Google Shape;3371;p51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72" name="Google Shape;3372;p51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73" name="Google Shape;3373;p51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74" name="Google Shape;3374;p51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75" name="Google Shape;3375;p51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76" name="Google Shape;3376;p51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77" name="Google Shape;3377;p51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78" name="Google Shape;3378;p51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79" name="Google Shape;3379;p51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80" name="Google Shape;3380;p51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81" name="Google Shape;3381;p51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82" name="Google Shape;3382;p51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383" name="Google Shape;3383;p51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6"/>
          </p:nvPr>
        </p:nvSpPr>
        <p:spPr>
          <a:xfrm>
            <a:off x="233516" y="4155292"/>
            <a:ext cx="6298000" cy="1471508"/>
          </a:xfrm>
        </p:spPr>
        <p:txBody>
          <a:bodyPr/>
          <a:lstStyle/>
          <a:p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เครื่องเป่าผม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>
          <a:xfrm flipH="1">
            <a:off x="4271344" y="3866122"/>
            <a:ext cx="7905936" cy="3526250"/>
          </a:xfrm>
        </p:spPr>
        <p:txBody>
          <a:bodyPr/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ส่วนของขดลวดให้ความร้อน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เมื่อกด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สวิทช์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SW2 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ไฟไหลผ่านขดลวด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L1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ขดลวดนิโครม พันขดอยู่บนฉนวนทนความร้อน เช่น แผ่นไมก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แข็ง ไฟฟ้าไหลออกอีกทางหนึ่งเข้าสายปลั๊กครบรอบของไฟฟ้า ทำให้ขดลวดร้อนแดง และเกิดความร้อน ถูกลมจากการหมุนของมอเตอร์ พัดพานำความร้อนออกมาและใช้ในการเป่าไดร์เส้นผม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464C7-95DB-49FD-BD1E-30FF498C1582}"/>
              </a:ext>
            </a:extLst>
          </p:cNvPr>
          <p:cNvSpPr txBox="1"/>
          <p:nvPr/>
        </p:nvSpPr>
        <p:spPr>
          <a:xfrm>
            <a:off x="1363298" y="325066"/>
            <a:ext cx="8616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หลักการทำงาน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ส่วนของมอเตอร์พัดลม เมื่อเสียบปลั๊กไฟ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 220 V 50 Hz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SW 1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เมื่อกด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สวิทช์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SW 1 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ไฟไหลผ่านขดลวดส่วนที่อยู่กับที่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 1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ผ่านแปรงถ่าน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ไหลผ่านเข้าขดลวดส่วนที่เครื่องที่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 2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ไหลผ่านแปรงถ่าน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ออกไปยังขั้ว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ปลั๊กไฟ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ครบวงจรทำให้เกิดการหมุนของแกนขดลวด ซึ่งติดใบพัดลม ทำให้เกิด การเป่าลมออกทางด้านหน้าของไดร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์เ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ป่าผม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9379F7-8FF3-4F63-90A7-62C56A51F8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2906" y="-50088"/>
            <a:ext cx="4710071" cy="3140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2" name="Google Shape;3412;p52"/>
          <p:cNvGrpSpPr/>
          <p:nvPr/>
        </p:nvGrpSpPr>
        <p:grpSpPr>
          <a:xfrm rot="2515337">
            <a:off x="8201982" y="-597577"/>
            <a:ext cx="5743177" cy="3302571"/>
            <a:chOff x="235075" y="777725"/>
            <a:chExt cx="7186900" cy="4132775"/>
          </a:xfrm>
        </p:grpSpPr>
        <p:sp>
          <p:nvSpPr>
            <p:cNvPr id="3413" name="Google Shape;3413;p52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14" name="Google Shape;3414;p52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3415" name="Google Shape;3415;p52"/>
          <p:cNvGrpSpPr/>
          <p:nvPr/>
        </p:nvGrpSpPr>
        <p:grpSpPr>
          <a:xfrm>
            <a:off x="-31544" y="5088183"/>
            <a:ext cx="2106302" cy="2091435"/>
            <a:chOff x="1173550" y="238600"/>
            <a:chExt cx="5252825" cy="5215750"/>
          </a:xfrm>
        </p:grpSpPr>
        <p:sp>
          <p:nvSpPr>
            <p:cNvPr id="3416" name="Google Shape;3416;p52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17" name="Google Shape;3417;p52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18" name="Google Shape;3418;p52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19" name="Google Shape;3419;p52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20" name="Google Shape;3420;p52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21" name="Google Shape;3421;p52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22" name="Google Shape;3422;p52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23" name="Google Shape;3423;p52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24" name="Google Shape;3424;p52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25" name="Google Shape;3425;p52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26" name="Google Shape;3426;p52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27" name="Google Shape;3427;p52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28" name="Google Shape;3428;p52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29" name="Google Shape;3429;p52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30" name="Google Shape;3430;p52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31" name="Google Shape;3431;p52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32" name="Google Shape;3432;p52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33" name="Google Shape;3433;p52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34" name="Google Shape;3434;p52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35" name="Google Shape;3435;p52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36" name="Google Shape;3436;p52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37" name="Google Shape;3437;p52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38" name="Google Shape;3438;p52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39" name="Google Shape;3439;p52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40" name="Google Shape;3440;p52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41" name="Google Shape;3441;p52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42" name="Google Shape;3442;p52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43" name="Google Shape;3443;p52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44" name="Google Shape;3444;p52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45" name="Google Shape;3445;p52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46" name="Google Shape;3446;p52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47" name="Google Shape;3447;p52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48" name="Google Shape;3448;p52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49" name="Google Shape;3449;p52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50" name="Google Shape;3450;p52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51" name="Google Shape;3451;p52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52" name="Google Shape;3452;p52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53" name="Google Shape;3453;p52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54" name="Google Shape;3454;p52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55" name="Google Shape;3455;p52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56" name="Google Shape;3456;p52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57" name="Google Shape;3457;p52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58" name="Google Shape;3458;p52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59" name="Google Shape;3459;p52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60" name="Google Shape;3460;p52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61" name="Google Shape;3461;p52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62" name="Google Shape;3462;p52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63" name="Google Shape;3463;p52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64" name="Google Shape;3464;p52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65" name="Google Shape;3465;p52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66" name="Google Shape;3466;p52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67" name="Google Shape;3467;p52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68" name="Google Shape;3468;p52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69" name="Google Shape;3469;p52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70" name="Google Shape;3470;p52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71" name="Google Shape;3471;p52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72" name="Google Shape;3472;p52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73" name="Google Shape;3473;p52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74" name="Google Shape;3474;p52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75" name="Google Shape;3475;p52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76" name="Google Shape;3476;p52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77" name="Google Shape;3477;p52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78" name="Google Shape;3478;p52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79" name="Google Shape;3479;p52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80" name="Google Shape;3480;p52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81" name="Google Shape;3481;p52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82" name="Google Shape;3482;p52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83" name="Google Shape;3483;p52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84" name="Google Shape;3484;p52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85" name="Google Shape;3485;p52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86" name="Google Shape;3486;p52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87" name="Google Shape;3487;p52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88" name="Google Shape;3488;p52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89" name="Google Shape;3489;p52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90" name="Google Shape;3490;p52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91" name="Google Shape;3491;p52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92" name="Google Shape;3492;p52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93" name="Google Shape;3493;p52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94" name="Google Shape;3494;p52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95" name="Google Shape;3495;p52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96" name="Google Shape;3496;p52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97" name="Google Shape;3497;p52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98" name="Google Shape;3498;p52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499" name="Google Shape;3499;p52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00" name="Google Shape;3500;p52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01" name="Google Shape;3501;p52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02" name="Google Shape;3502;p52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03" name="Google Shape;3503;p52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04" name="Google Shape;3504;p52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05" name="Google Shape;3505;p52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06" name="Google Shape;3506;p52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07" name="Google Shape;3507;p52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08" name="Google Shape;3508;p52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09" name="Google Shape;3509;p52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10" name="Google Shape;3510;p52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11" name="Google Shape;3511;p52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12" name="Google Shape;3512;p52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13" name="Google Shape;3513;p52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14" name="Google Shape;3514;p52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15" name="Google Shape;3515;p52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16" name="Google Shape;3516;p52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17" name="Google Shape;3517;p52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18" name="Google Shape;3518;p52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66" name="Google Shape;3566;p52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67" name="Google Shape;3567;p52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68" name="Google Shape;3568;p52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69" name="Google Shape;3569;p52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70" name="Google Shape;3570;p52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71" name="Google Shape;3571;p52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72" name="Google Shape;3572;p52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73" name="Google Shape;3573;p52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74" name="Google Shape;3574;p52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75" name="Google Shape;3575;p52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76" name="Google Shape;3576;p52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77" name="Google Shape;3577;p52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78" name="Google Shape;3578;p52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79" name="Google Shape;3579;p52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80" name="Google Shape;3580;p52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81" name="Google Shape;3581;p52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82" name="Google Shape;3582;p52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83" name="Google Shape;3583;p52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84" name="Google Shape;3584;p52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85" name="Google Shape;3585;p52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86" name="Google Shape;3586;p52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87" name="Google Shape;3587;p52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88" name="Google Shape;3588;p52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89" name="Google Shape;3589;p52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90" name="Google Shape;3590;p52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91" name="Google Shape;3591;p52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92" name="Google Shape;3592;p52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93" name="Google Shape;3593;p52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94" name="Google Shape;3594;p52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95" name="Google Shape;3595;p52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96" name="Google Shape;3596;p52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97" name="Google Shape;3597;p52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98" name="Google Shape;3598;p52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599" name="Google Shape;3599;p52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00" name="Google Shape;3600;p52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3601" name="Google Shape;3601;p52"/>
          <p:cNvGrpSpPr/>
          <p:nvPr/>
        </p:nvGrpSpPr>
        <p:grpSpPr>
          <a:xfrm>
            <a:off x="9070697" y="-558234"/>
            <a:ext cx="2089156" cy="2874230"/>
            <a:chOff x="1913725" y="238075"/>
            <a:chExt cx="3807625" cy="5238475"/>
          </a:xfrm>
        </p:grpSpPr>
        <p:sp>
          <p:nvSpPr>
            <p:cNvPr id="3602" name="Google Shape;3602;p52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03" name="Google Shape;3603;p52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04" name="Google Shape;3604;p52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05" name="Google Shape;3605;p52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06" name="Google Shape;3606;p52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07" name="Google Shape;3607;p52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08" name="Google Shape;3608;p52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09" name="Google Shape;3609;p52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10" name="Google Shape;3610;p52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11" name="Google Shape;3611;p52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12" name="Google Shape;3612;p52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13" name="Google Shape;3613;p52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14" name="Google Shape;3614;p52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15" name="Google Shape;3615;p52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16" name="Google Shape;3616;p52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17" name="Google Shape;3617;p52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18" name="Google Shape;3618;p52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19" name="Google Shape;3619;p52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20" name="Google Shape;3620;p52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21" name="Google Shape;3621;p52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22" name="Google Shape;3622;p52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23" name="Google Shape;3623;p52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3624" name="Google Shape;3624;p52"/>
          <p:cNvGrpSpPr/>
          <p:nvPr/>
        </p:nvGrpSpPr>
        <p:grpSpPr>
          <a:xfrm>
            <a:off x="3942267" y="2794802"/>
            <a:ext cx="8845417" cy="5086492"/>
            <a:chOff x="235075" y="777725"/>
            <a:chExt cx="7186900" cy="4132775"/>
          </a:xfrm>
        </p:grpSpPr>
        <p:sp>
          <p:nvSpPr>
            <p:cNvPr id="3625" name="Google Shape;3625;p52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626" name="Google Shape;3626;p52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627" name="Google Shape;3627;p52"/>
          <p:cNvGrpSpPr/>
          <p:nvPr/>
        </p:nvGrpSpPr>
        <p:grpSpPr>
          <a:xfrm rot="10800000">
            <a:off x="314001" y="99532"/>
            <a:ext cx="3894193" cy="2353951"/>
            <a:chOff x="238125" y="693075"/>
            <a:chExt cx="7137450" cy="4314425"/>
          </a:xfrm>
        </p:grpSpPr>
        <p:sp>
          <p:nvSpPr>
            <p:cNvPr id="3628" name="Google Shape;3628;p52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629" name="Google Shape;3629;p52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7" name="Subtitle 6"/>
          <p:cNvSpPr>
            <a:spLocks noGrp="1"/>
          </p:cNvSpPr>
          <p:nvPr>
            <p:ph type="subTitle" idx="4"/>
          </p:nvPr>
        </p:nvSpPr>
        <p:spPr>
          <a:xfrm>
            <a:off x="4087116" y="4401273"/>
            <a:ext cx="7901649" cy="5015542"/>
          </a:xfrm>
        </p:spPr>
        <p:txBody>
          <a:bodyPr/>
          <a:lstStyle/>
          <a:p>
            <a:pPr algn="l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ประเภทของเครื่องซักผ้า</a:t>
            </a:r>
          </a:p>
          <a:p>
            <a:pPr algn="l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1.เครื่องซักผ้ากึ่งอัตโนมัติ ประกอบไปด้วยถังสองถังแยก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จากกัน เรียกว่าเครื่องซักผ้า 2 ถัง ถังแรกมีไว้สำหรับการซักผ้า ส่วนถังที่สองมีไว้สำหรับการปั่นแห้ง เครื่องซักผ้าประเภทนี้ฝาเปิดจะอยู่ทางด้านบนของเครื่อง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E9B6C-6CD7-4641-BD7F-E5BEEEF60C17}"/>
              </a:ext>
            </a:extLst>
          </p:cNvPr>
          <p:cNvSpPr txBox="1"/>
          <p:nvPr/>
        </p:nvSpPr>
        <p:spPr>
          <a:xfrm>
            <a:off x="1448639" y="962953"/>
            <a:ext cx="3492943" cy="1228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เครื่องซักผ้า</a:t>
            </a:r>
            <a:endParaRPr lang="en-US" sz="7385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7BAAD6-25A2-4961-B710-6C7FA85B2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716" y="569959"/>
            <a:ext cx="3253074" cy="325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8D4D3-D372-4DAC-8665-5CCF165FA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91" y="2003426"/>
            <a:ext cx="9865518" cy="786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2" name="Google Shape;4252;p57"/>
          <p:cNvSpPr/>
          <p:nvPr/>
        </p:nvSpPr>
        <p:spPr>
          <a:xfrm>
            <a:off x="46904" y="12418"/>
            <a:ext cx="2868410" cy="2651249"/>
          </a:xfrm>
          <a:custGeom>
            <a:avLst/>
            <a:gdLst/>
            <a:ahLst/>
            <a:cxnLst/>
            <a:rect l="l" t="t" r="r" b="b"/>
            <a:pathLst>
              <a:path w="32533" h="30070" extrusionOk="0">
                <a:moveTo>
                  <a:pt x="17599" y="1"/>
                </a:moveTo>
                <a:cubicBezTo>
                  <a:pt x="16318" y="1"/>
                  <a:pt x="15024" y="278"/>
                  <a:pt x="13762" y="553"/>
                </a:cubicBezTo>
                <a:cubicBezTo>
                  <a:pt x="10485" y="1272"/>
                  <a:pt x="7816" y="1890"/>
                  <a:pt x="4514" y="2488"/>
                </a:cubicBezTo>
                <a:cubicBezTo>
                  <a:pt x="2742" y="2809"/>
                  <a:pt x="1360" y="4311"/>
                  <a:pt x="705" y="5988"/>
                </a:cubicBezTo>
                <a:cubicBezTo>
                  <a:pt x="49" y="7667"/>
                  <a:pt x="0" y="9514"/>
                  <a:pt x="14" y="11316"/>
                </a:cubicBezTo>
                <a:cubicBezTo>
                  <a:pt x="50" y="16443"/>
                  <a:pt x="524" y="21559"/>
                  <a:pt x="1426" y="26607"/>
                </a:cubicBezTo>
                <a:cubicBezTo>
                  <a:pt x="1526" y="27166"/>
                  <a:pt x="1643" y="27752"/>
                  <a:pt x="2009" y="28189"/>
                </a:cubicBezTo>
                <a:cubicBezTo>
                  <a:pt x="2485" y="28757"/>
                  <a:pt x="3269" y="28944"/>
                  <a:pt x="4000" y="29081"/>
                </a:cubicBezTo>
                <a:cubicBezTo>
                  <a:pt x="8584" y="29932"/>
                  <a:pt x="13267" y="30070"/>
                  <a:pt x="17935" y="30070"/>
                </a:cubicBezTo>
                <a:cubicBezTo>
                  <a:pt x="18331" y="30070"/>
                  <a:pt x="18727" y="30069"/>
                  <a:pt x="19123" y="30067"/>
                </a:cubicBezTo>
                <a:cubicBezTo>
                  <a:pt x="19256" y="30067"/>
                  <a:pt x="19389" y="30065"/>
                  <a:pt x="19522" y="30064"/>
                </a:cubicBezTo>
                <a:lnTo>
                  <a:pt x="19631" y="29986"/>
                </a:lnTo>
                <a:cubicBezTo>
                  <a:pt x="20745" y="29200"/>
                  <a:pt x="21828" y="28371"/>
                  <a:pt x="22880" y="27498"/>
                </a:cubicBezTo>
                <a:cubicBezTo>
                  <a:pt x="23188" y="27242"/>
                  <a:pt x="23502" y="26971"/>
                  <a:pt x="23765" y="26667"/>
                </a:cubicBezTo>
                <a:cubicBezTo>
                  <a:pt x="23551" y="26095"/>
                  <a:pt x="23110" y="25617"/>
                  <a:pt x="22854" y="25055"/>
                </a:cubicBezTo>
                <a:cubicBezTo>
                  <a:pt x="22428" y="24122"/>
                  <a:pt x="22564" y="23020"/>
                  <a:pt x="23055" y="22106"/>
                </a:cubicBezTo>
                <a:cubicBezTo>
                  <a:pt x="22683" y="21498"/>
                  <a:pt x="22374" y="20871"/>
                  <a:pt x="22345" y="20189"/>
                </a:cubicBezTo>
                <a:cubicBezTo>
                  <a:pt x="22296" y="19068"/>
                  <a:pt x="23053" y="18031"/>
                  <a:pt x="24008" y="17444"/>
                </a:cubicBezTo>
                <a:cubicBezTo>
                  <a:pt x="24966" y="16856"/>
                  <a:pt x="26099" y="16639"/>
                  <a:pt x="27208" y="16468"/>
                </a:cubicBezTo>
                <a:cubicBezTo>
                  <a:pt x="28974" y="16193"/>
                  <a:pt x="30753" y="16011"/>
                  <a:pt x="32532" y="15849"/>
                </a:cubicBezTo>
                <a:lnTo>
                  <a:pt x="32532" y="15847"/>
                </a:lnTo>
                <a:cubicBezTo>
                  <a:pt x="32436" y="15196"/>
                  <a:pt x="32026" y="14635"/>
                  <a:pt x="31561" y="14170"/>
                </a:cubicBezTo>
                <a:cubicBezTo>
                  <a:pt x="30736" y="13342"/>
                  <a:pt x="29703" y="12727"/>
                  <a:pt x="28955" y="11827"/>
                </a:cubicBezTo>
                <a:cubicBezTo>
                  <a:pt x="28130" y="10834"/>
                  <a:pt x="27718" y="9568"/>
                  <a:pt x="27087" y="8440"/>
                </a:cubicBezTo>
                <a:cubicBezTo>
                  <a:pt x="25180" y="5028"/>
                  <a:pt x="21460" y="3115"/>
                  <a:pt x="17952" y="1395"/>
                </a:cubicBezTo>
                <a:cubicBezTo>
                  <a:pt x="17948" y="1415"/>
                  <a:pt x="17933" y="1423"/>
                  <a:pt x="17910" y="1423"/>
                </a:cubicBezTo>
                <a:cubicBezTo>
                  <a:pt x="17800" y="1423"/>
                  <a:pt x="17516" y="1217"/>
                  <a:pt x="17616" y="1208"/>
                </a:cubicBezTo>
                <a:cubicBezTo>
                  <a:pt x="18252" y="1153"/>
                  <a:pt x="18843" y="729"/>
                  <a:pt x="19099" y="145"/>
                </a:cubicBezTo>
                <a:cubicBezTo>
                  <a:pt x="18603" y="43"/>
                  <a:pt x="18102" y="1"/>
                  <a:pt x="175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sp>
        <p:nvSpPr>
          <p:cNvPr id="4253" name="Google Shape;4253;p57"/>
          <p:cNvSpPr/>
          <p:nvPr/>
        </p:nvSpPr>
        <p:spPr>
          <a:xfrm>
            <a:off x="10524152" y="1933567"/>
            <a:ext cx="2523227" cy="2485844"/>
          </a:xfrm>
          <a:custGeom>
            <a:avLst/>
            <a:gdLst/>
            <a:ahLst/>
            <a:cxnLst/>
            <a:rect l="l" t="t" r="r" b="b"/>
            <a:pathLst>
              <a:path w="28618" h="28194" extrusionOk="0">
                <a:moveTo>
                  <a:pt x="22906" y="1"/>
                </a:moveTo>
                <a:cubicBezTo>
                  <a:pt x="22580" y="1"/>
                  <a:pt x="22253" y="15"/>
                  <a:pt x="21932" y="24"/>
                </a:cubicBezTo>
                <a:cubicBezTo>
                  <a:pt x="19702" y="92"/>
                  <a:pt x="17483" y="230"/>
                  <a:pt x="15274" y="548"/>
                </a:cubicBezTo>
                <a:cubicBezTo>
                  <a:pt x="12665" y="923"/>
                  <a:pt x="10088" y="1482"/>
                  <a:pt x="7533" y="2123"/>
                </a:cubicBezTo>
                <a:cubicBezTo>
                  <a:pt x="5850" y="2545"/>
                  <a:pt x="4057" y="3103"/>
                  <a:pt x="2637" y="4053"/>
                </a:cubicBezTo>
                <a:cubicBezTo>
                  <a:pt x="3291" y="5202"/>
                  <a:pt x="3844" y="6430"/>
                  <a:pt x="4789" y="7346"/>
                </a:cubicBezTo>
                <a:cubicBezTo>
                  <a:pt x="5988" y="8510"/>
                  <a:pt x="7659" y="9018"/>
                  <a:pt x="9129" y="9815"/>
                </a:cubicBezTo>
                <a:cubicBezTo>
                  <a:pt x="10599" y="10611"/>
                  <a:pt x="12016" y="11976"/>
                  <a:pt x="11936" y="13646"/>
                </a:cubicBezTo>
                <a:cubicBezTo>
                  <a:pt x="11858" y="15317"/>
                  <a:pt x="10312" y="16549"/>
                  <a:pt x="8763" y="17183"/>
                </a:cubicBezTo>
                <a:cubicBezTo>
                  <a:pt x="7229" y="17810"/>
                  <a:pt x="5575" y="18088"/>
                  <a:pt x="3998" y="18594"/>
                </a:cubicBezTo>
                <a:cubicBezTo>
                  <a:pt x="2469" y="19083"/>
                  <a:pt x="949" y="19845"/>
                  <a:pt x="0" y="21134"/>
                </a:cubicBezTo>
                <a:lnTo>
                  <a:pt x="14" y="22469"/>
                </a:lnTo>
                <a:cubicBezTo>
                  <a:pt x="18" y="22721"/>
                  <a:pt x="19" y="22977"/>
                  <a:pt x="85" y="23220"/>
                </a:cubicBezTo>
                <a:cubicBezTo>
                  <a:pt x="301" y="24020"/>
                  <a:pt x="1113" y="24490"/>
                  <a:pt x="1871" y="24822"/>
                </a:cubicBezTo>
                <a:cubicBezTo>
                  <a:pt x="7135" y="27121"/>
                  <a:pt x="13104" y="26892"/>
                  <a:pt x="18774" y="27809"/>
                </a:cubicBezTo>
                <a:cubicBezTo>
                  <a:pt x="19879" y="27988"/>
                  <a:pt x="21061" y="28193"/>
                  <a:pt x="22191" y="28193"/>
                </a:cubicBezTo>
                <a:cubicBezTo>
                  <a:pt x="23403" y="28193"/>
                  <a:pt x="24555" y="27957"/>
                  <a:pt x="25487" y="27199"/>
                </a:cubicBezTo>
                <a:cubicBezTo>
                  <a:pt x="27115" y="25876"/>
                  <a:pt x="27346" y="23519"/>
                  <a:pt x="27452" y="21424"/>
                </a:cubicBezTo>
                <a:cubicBezTo>
                  <a:pt x="27600" y="18494"/>
                  <a:pt x="27749" y="15562"/>
                  <a:pt x="27896" y="12630"/>
                </a:cubicBezTo>
                <a:cubicBezTo>
                  <a:pt x="28074" y="9142"/>
                  <a:pt x="28618" y="3117"/>
                  <a:pt x="25406" y="662"/>
                </a:cubicBezTo>
                <a:cubicBezTo>
                  <a:pt x="24674" y="102"/>
                  <a:pt x="23793" y="1"/>
                  <a:pt x="229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4254" name="Google Shape;4254;p57"/>
          <p:cNvGrpSpPr/>
          <p:nvPr/>
        </p:nvGrpSpPr>
        <p:grpSpPr>
          <a:xfrm>
            <a:off x="-938846" y="3963307"/>
            <a:ext cx="4209337" cy="3257862"/>
            <a:chOff x="434475" y="237850"/>
            <a:chExt cx="6749725" cy="5224025"/>
          </a:xfrm>
        </p:grpSpPr>
        <p:sp>
          <p:nvSpPr>
            <p:cNvPr id="4255" name="Google Shape;4255;p57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56" name="Google Shape;4256;p57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4258" name="Google Shape;4258;p57"/>
          <p:cNvSpPr/>
          <p:nvPr/>
        </p:nvSpPr>
        <p:spPr>
          <a:xfrm>
            <a:off x="6473665" y="4420509"/>
            <a:ext cx="3610708" cy="15090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4260" name="Google Shape;4260;p57"/>
          <p:cNvGrpSpPr/>
          <p:nvPr/>
        </p:nvGrpSpPr>
        <p:grpSpPr>
          <a:xfrm>
            <a:off x="-843794" y="3355376"/>
            <a:ext cx="2255406" cy="4346453"/>
            <a:chOff x="2453450" y="238025"/>
            <a:chExt cx="2711225" cy="5224875"/>
          </a:xfrm>
        </p:grpSpPr>
        <p:sp>
          <p:nvSpPr>
            <p:cNvPr id="4261" name="Google Shape;4261;p57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62" name="Google Shape;4262;p57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63" name="Google Shape;4263;p57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64" name="Google Shape;4264;p57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65" name="Google Shape;4265;p57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66" name="Google Shape;4266;p57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67" name="Google Shape;4267;p57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68" name="Google Shape;4268;p57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69" name="Google Shape;4269;p57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70" name="Google Shape;4270;p57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71" name="Google Shape;4271;p57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72" name="Google Shape;4272;p57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73" name="Google Shape;4273;p57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74" name="Google Shape;4274;p57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75" name="Google Shape;4275;p57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76" name="Google Shape;4276;p57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77" name="Google Shape;4277;p57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78" name="Google Shape;4278;p57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79" name="Google Shape;4279;p57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80" name="Google Shape;4280;p57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81" name="Google Shape;4281;p57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82" name="Google Shape;4282;p57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83" name="Google Shape;4283;p57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84" name="Google Shape;4284;p57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85" name="Google Shape;4285;p57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86" name="Google Shape;4286;p57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87" name="Google Shape;4287;p57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88" name="Google Shape;4288;p57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89" name="Google Shape;4289;p57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90" name="Google Shape;4290;p57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91" name="Google Shape;4291;p57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92" name="Google Shape;4292;p57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93" name="Google Shape;4293;p57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94" name="Google Shape;4294;p57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95" name="Google Shape;4295;p57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96" name="Google Shape;4296;p57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97" name="Google Shape;4297;p57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98" name="Google Shape;4298;p57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99" name="Google Shape;4299;p57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00" name="Google Shape;4300;p57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01" name="Google Shape;4301;p57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02" name="Google Shape;4302;p57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03" name="Google Shape;4303;p57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04" name="Google Shape;4304;p57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05" name="Google Shape;4305;p57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06" name="Google Shape;4306;p57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07" name="Google Shape;4307;p57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08" name="Google Shape;4308;p57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09" name="Google Shape;4309;p57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10" name="Google Shape;4310;p57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11" name="Google Shape;4311;p57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12" name="Google Shape;4312;p57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4313" name="Google Shape;4313;p57"/>
          <p:cNvGrpSpPr/>
          <p:nvPr/>
        </p:nvGrpSpPr>
        <p:grpSpPr>
          <a:xfrm>
            <a:off x="10323964" y="-508990"/>
            <a:ext cx="2454121" cy="2436799"/>
            <a:chOff x="1173550" y="238600"/>
            <a:chExt cx="5252825" cy="5215750"/>
          </a:xfrm>
        </p:grpSpPr>
        <p:sp>
          <p:nvSpPr>
            <p:cNvPr id="4314" name="Google Shape;4314;p57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15" name="Google Shape;4315;p57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16" name="Google Shape;4316;p57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17" name="Google Shape;4317;p57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18" name="Google Shape;4318;p57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19" name="Google Shape;4319;p57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20" name="Google Shape;4320;p57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21" name="Google Shape;4321;p57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22" name="Google Shape;4322;p57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23" name="Google Shape;4323;p57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24" name="Google Shape;4324;p57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25" name="Google Shape;4325;p57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26" name="Google Shape;4326;p57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27" name="Google Shape;4327;p57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28" name="Google Shape;4328;p57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29" name="Google Shape;4329;p57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30" name="Google Shape;4330;p57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31" name="Google Shape;4331;p57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32" name="Google Shape;4332;p57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33" name="Google Shape;4333;p57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34" name="Google Shape;4334;p57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35" name="Google Shape;4335;p57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36" name="Google Shape;4336;p57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37" name="Google Shape;4337;p57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38" name="Google Shape;4338;p57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39" name="Google Shape;4339;p57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40" name="Google Shape;4340;p57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41" name="Google Shape;4341;p57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42" name="Google Shape;4342;p57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43" name="Google Shape;4343;p57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44" name="Google Shape;4344;p57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45" name="Google Shape;4345;p57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46" name="Google Shape;4346;p57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47" name="Google Shape;4347;p57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48" name="Google Shape;4348;p57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49" name="Google Shape;4349;p57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50" name="Google Shape;4350;p57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51" name="Google Shape;4351;p57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52" name="Google Shape;4352;p57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53" name="Google Shape;4353;p57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54" name="Google Shape;4354;p57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55" name="Google Shape;4355;p57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56" name="Google Shape;4356;p57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57" name="Google Shape;4357;p57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58" name="Google Shape;4358;p57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59" name="Google Shape;4359;p57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60" name="Google Shape;4360;p57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61" name="Google Shape;4361;p57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62" name="Google Shape;4362;p57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63" name="Google Shape;4363;p57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64" name="Google Shape;4364;p57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65" name="Google Shape;4365;p57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66" name="Google Shape;4366;p57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67" name="Google Shape;4367;p57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68" name="Google Shape;4368;p57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69" name="Google Shape;4369;p57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70" name="Google Shape;4370;p57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71" name="Google Shape;4371;p57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72" name="Google Shape;4372;p57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73" name="Google Shape;4373;p57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74" name="Google Shape;4374;p57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75" name="Google Shape;4375;p57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76" name="Google Shape;4376;p57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77" name="Google Shape;4377;p57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78" name="Google Shape;4378;p57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79" name="Google Shape;4379;p57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80" name="Google Shape;4380;p57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81" name="Google Shape;4381;p57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82" name="Google Shape;4382;p57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83" name="Google Shape;4383;p57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84" name="Google Shape;4384;p57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85" name="Google Shape;4385;p57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86" name="Google Shape;4386;p57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87" name="Google Shape;4387;p57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88" name="Google Shape;4388;p57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89" name="Google Shape;4389;p57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90" name="Google Shape;4390;p57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91" name="Google Shape;4391;p57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92" name="Google Shape;4392;p57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93" name="Google Shape;4393;p57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94" name="Google Shape;4394;p57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95" name="Google Shape;4395;p57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96" name="Google Shape;4396;p57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97" name="Google Shape;4397;p57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98" name="Google Shape;4398;p57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399" name="Google Shape;4399;p57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00" name="Google Shape;4400;p57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01" name="Google Shape;4401;p57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02" name="Google Shape;4402;p57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03" name="Google Shape;4403;p57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04" name="Google Shape;4404;p57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05" name="Google Shape;4405;p57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06" name="Google Shape;4406;p57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07" name="Google Shape;4407;p57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08" name="Google Shape;4408;p57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09" name="Google Shape;4409;p57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10" name="Google Shape;4410;p57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11" name="Google Shape;4411;p57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12" name="Google Shape;4412;p57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13" name="Google Shape;4413;p57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14" name="Google Shape;4414;p57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15" name="Google Shape;4415;p57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16" name="Google Shape;4416;p57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17" name="Google Shape;4417;p57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18" name="Google Shape;4418;p57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19" name="Google Shape;4419;p57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20" name="Google Shape;4420;p57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21" name="Google Shape;4421;p57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22" name="Google Shape;4422;p57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23" name="Google Shape;4423;p57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24" name="Google Shape;4424;p57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25" name="Google Shape;4425;p57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26" name="Google Shape;4426;p57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27" name="Google Shape;4427;p57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28" name="Google Shape;4428;p57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29" name="Google Shape;4429;p57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30" name="Google Shape;4430;p57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31" name="Google Shape;4431;p57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32" name="Google Shape;4432;p57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33" name="Google Shape;4433;p57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34" name="Google Shape;4434;p57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35" name="Google Shape;4435;p57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36" name="Google Shape;4436;p57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37" name="Google Shape;4437;p57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38" name="Google Shape;4438;p57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39" name="Google Shape;4439;p57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40" name="Google Shape;4440;p57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41" name="Google Shape;4441;p57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42" name="Google Shape;4442;p57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43" name="Google Shape;4443;p57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44" name="Google Shape;4444;p57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45" name="Google Shape;4445;p57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46" name="Google Shape;4446;p57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47" name="Google Shape;4447;p57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48" name="Google Shape;4448;p57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49" name="Google Shape;4449;p57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50" name="Google Shape;4450;p57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51" name="Google Shape;4451;p57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52" name="Google Shape;4452;p57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53" name="Google Shape;4453;p57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54" name="Google Shape;4454;p57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55" name="Google Shape;4455;p57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56" name="Google Shape;4456;p57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57" name="Google Shape;4457;p57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58" name="Google Shape;4458;p57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59" name="Google Shape;4459;p57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60" name="Google Shape;4460;p57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61" name="Google Shape;4461;p57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62" name="Google Shape;4462;p57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63" name="Google Shape;4463;p57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64" name="Google Shape;4464;p57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65" name="Google Shape;4465;p57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66" name="Google Shape;4466;p57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67" name="Google Shape;4467;p57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68" name="Google Shape;4468;p57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69" name="Google Shape;4469;p57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70" name="Google Shape;4470;p57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71" name="Google Shape;4471;p57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72" name="Google Shape;4472;p57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73" name="Google Shape;4473;p57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74" name="Google Shape;4474;p57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75" name="Google Shape;4475;p57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76" name="Google Shape;4476;p57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77" name="Google Shape;4477;p57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78" name="Google Shape;4478;p57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79" name="Google Shape;4479;p57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80" name="Google Shape;4480;p57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81" name="Google Shape;4481;p57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82" name="Google Shape;4482;p57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83" name="Google Shape;4483;p57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84" name="Google Shape;4484;p57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85" name="Google Shape;4485;p57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86" name="Google Shape;4486;p57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87" name="Google Shape;4487;p57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88" name="Google Shape;4488;p57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89" name="Google Shape;4489;p57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90" name="Google Shape;4490;p57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91" name="Google Shape;4491;p57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92" name="Google Shape;4492;p57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93" name="Google Shape;4493;p57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94" name="Google Shape;4494;p57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95" name="Google Shape;4495;p57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96" name="Google Shape;4496;p57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97" name="Google Shape;4497;p57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498" name="Google Shape;4498;p57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9D406A2-CF30-4649-8DE6-A95BA92C5576}"/>
              </a:ext>
            </a:extLst>
          </p:cNvPr>
          <p:cNvSpPr txBox="1"/>
          <p:nvPr/>
        </p:nvSpPr>
        <p:spPr>
          <a:xfrm>
            <a:off x="3433010" y="1159414"/>
            <a:ext cx="7145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2.เครื่องซักผ้าอัตโนมัติ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เครื่องฝาเดียว เหมาะกับคุณแม่ที่ไม่ค่อยมีเวลามาดูแลกระบวนการซัก เพราะเพียงนำเสื้อผ้าใส่ในเครื่องแล้วตั้งโปรแกรมการซักที่เหมาะสมกับประเภทของผ้าและปริมาณการซัก เครื่องก็จะทำการซักไปตามขั้นตอนโดยอัตโนมัติจนเสร็จ เครื่องซักผ้าอัตโนมัตินั้นแบ่งออกเป็น เครื่องซักผ้าฝาหน้าและฝาบน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32D0D7-60A0-4C89-A306-11C3843EF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0" y="362318"/>
            <a:ext cx="3684178" cy="36841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59618D-D838-4917-A928-EB2A26DDE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534" y="3237989"/>
            <a:ext cx="3098382" cy="3098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55"/>
          <p:cNvSpPr/>
          <p:nvPr/>
        </p:nvSpPr>
        <p:spPr>
          <a:xfrm rot="4747573">
            <a:off x="1803724" y="222553"/>
            <a:ext cx="10272428" cy="6412907"/>
          </a:xfrm>
          <a:custGeom>
            <a:avLst/>
            <a:gdLst/>
            <a:ahLst/>
            <a:cxnLst/>
            <a:rect l="l" t="t" r="r" b="b"/>
            <a:pathLst>
              <a:path w="287362" h="197217" extrusionOk="0">
                <a:moveTo>
                  <a:pt x="241144" y="9433"/>
                </a:moveTo>
                <a:lnTo>
                  <a:pt x="241144" y="9433"/>
                </a:lnTo>
                <a:cubicBezTo>
                  <a:pt x="241268" y="9471"/>
                  <a:pt x="241392" y="9508"/>
                  <a:pt x="241515" y="9544"/>
                </a:cubicBezTo>
                <a:lnTo>
                  <a:pt x="241515" y="9544"/>
                </a:lnTo>
                <a:cubicBezTo>
                  <a:pt x="241391" y="9507"/>
                  <a:pt x="241268" y="9470"/>
                  <a:pt x="241144" y="9433"/>
                </a:cubicBezTo>
                <a:close/>
                <a:moveTo>
                  <a:pt x="241515" y="9544"/>
                </a:moveTo>
                <a:cubicBezTo>
                  <a:pt x="241983" y="9686"/>
                  <a:pt x="242450" y="9831"/>
                  <a:pt x="242916" y="9980"/>
                </a:cubicBezTo>
                <a:lnTo>
                  <a:pt x="242916" y="9980"/>
                </a:lnTo>
                <a:cubicBezTo>
                  <a:pt x="242452" y="9822"/>
                  <a:pt x="241988" y="9685"/>
                  <a:pt x="241515" y="9544"/>
                </a:cubicBezTo>
                <a:close/>
                <a:moveTo>
                  <a:pt x="242916" y="9980"/>
                </a:moveTo>
                <a:lnTo>
                  <a:pt x="242916" y="9980"/>
                </a:lnTo>
                <a:cubicBezTo>
                  <a:pt x="242931" y="9985"/>
                  <a:pt x="242946" y="9990"/>
                  <a:pt x="242960" y="9995"/>
                </a:cubicBezTo>
                <a:lnTo>
                  <a:pt x="243328" y="10112"/>
                </a:lnTo>
                <a:lnTo>
                  <a:pt x="243328" y="10112"/>
                </a:lnTo>
                <a:cubicBezTo>
                  <a:pt x="243191" y="10068"/>
                  <a:pt x="243054" y="10024"/>
                  <a:pt x="242916" y="9980"/>
                </a:cubicBezTo>
                <a:close/>
                <a:moveTo>
                  <a:pt x="229165" y="13744"/>
                </a:moveTo>
                <a:lnTo>
                  <a:pt x="229402" y="13797"/>
                </a:lnTo>
                <a:cubicBezTo>
                  <a:pt x="231069" y="14152"/>
                  <a:pt x="232698" y="14527"/>
                  <a:pt x="234327" y="14958"/>
                </a:cubicBezTo>
                <a:cubicBezTo>
                  <a:pt x="237586" y="15782"/>
                  <a:pt x="240788" y="16718"/>
                  <a:pt x="243897" y="17860"/>
                </a:cubicBezTo>
                <a:cubicBezTo>
                  <a:pt x="247005" y="18965"/>
                  <a:pt x="250002" y="20295"/>
                  <a:pt x="252904" y="21849"/>
                </a:cubicBezTo>
                <a:cubicBezTo>
                  <a:pt x="255751" y="23385"/>
                  <a:pt x="258410" y="25201"/>
                  <a:pt x="260882" y="27298"/>
                </a:cubicBezTo>
                <a:cubicBezTo>
                  <a:pt x="265732" y="31456"/>
                  <a:pt x="269309" y="36886"/>
                  <a:pt x="271799" y="42860"/>
                </a:cubicBezTo>
                <a:cubicBezTo>
                  <a:pt x="273054" y="45856"/>
                  <a:pt x="274084" y="48946"/>
                  <a:pt x="274889" y="52111"/>
                </a:cubicBezTo>
                <a:cubicBezTo>
                  <a:pt x="275713" y="55276"/>
                  <a:pt x="276331" y="58516"/>
                  <a:pt x="276874" y="61755"/>
                </a:cubicBezTo>
                <a:cubicBezTo>
                  <a:pt x="280882" y="87692"/>
                  <a:pt x="276612" y="114227"/>
                  <a:pt x="264646" y="137579"/>
                </a:cubicBezTo>
                <a:cubicBezTo>
                  <a:pt x="270601" y="125856"/>
                  <a:pt x="274683" y="113272"/>
                  <a:pt x="276706" y="100276"/>
                </a:cubicBezTo>
                <a:cubicBezTo>
                  <a:pt x="278785" y="87261"/>
                  <a:pt x="278766" y="74003"/>
                  <a:pt x="276650" y="60988"/>
                </a:cubicBezTo>
                <a:cubicBezTo>
                  <a:pt x="276125" y="57748"/>
                  <a:pt x="275451" y="54546"/>
                  <a:pt x="274608" y="51400"/>
                </a:cubicBezTo>
                <a:cubicBezTo>
                  <a:pt x="273785" y="48272"/>
                  <a:pt x="272717" y="45201"/>
                  <a:pt x="271444" y="42242"/>
                </a:cubicBezTo>
                <a:cubicBezTo>
                  <a:pt x="270189" y="39302"/>
                  <a:pt x="268635" y="36531"/>
                  <a:pt x="266799" y="33928"/>
                </a:cubicBezTo>
                <a:cubicBezTo>
                  <a:pt x="266706" y="33759"/>
                  <a:pt x="266575" y="33591"/>
                  <a:pt x="266462" y="33441"/>
                </a:cubicBezTo>
                <a:lnTo>
                  <a:pt x="266107" y="32973"/>
                </a:lnTo>
                <a:lnTo>
                  <a:pt x="265376" y="32036"/>
                </a:lnTo>
                <a:lnTo>
                  <a:pt x="264627" y="31137"/>
                </a:lnTo>
                <a:cubicBezTo>
                  <a:pt x="264365" y="30838"/>
                  <a:pt x="264122" y="30538"/>
                  <a:pt x="263841" y="30257"/>
                </a:cubicBezTo>
                <a:cubicBezTo>
                  <a:pt x="262755" y="29096"/>
                  <a:pt x="261612" y="28010"/>
                  <a:pt x="260414" y="26999"/>
                </a:cubicBezTo>
                <a:cubicBezTo>
                  <a:pt x="257960" y="24958"/>
                  <a:pt x="255301" y="23179"/>
                  <a:pt x="252474" y="21680"/>
                </a:cubicBezTo>
                <a:cubicBezTo>
                  <a:pt x="249608" y="20164"/>
                  <a:pt x="246631" y="18853"/>
                  <a:pt x="243578" y="17767"/>
                </a:cubicBezTo>
                <a:cubicBezTo>
                  <a:pt x="240507" y="16662"/>
                  <a:pt x="237361" y="15725"/>
                  <a:pt x="234159" y="14920"/>
                </a:cubicBezTo>
                <a:cubicBezTo>
                  <a:pt x="232548" y="14508"/>
                  <a:pt x="230938" y="14134"/>
                  <a:pt x="229309" y="13778"/>
                </a:cubicBezTo>
                <a:cubicBezTo>
                  <a:pt x="229261" y="13767"/>
                  <a:pt x="229213" y="13755"/>
                  <a:pt x="229165" y="13744"/>
                </a:cubicBezTo>
                <a:close/>
                <a:moveTo>
                  <a:pt x="246801" y="170526"/>
                </a:moveTo>
                <a:cubicBezTo>
                  <a:pt x="246563" y="170692"/>
                  <a:pt x="246324" y="170858"/>
                  <a:pt x="246088" y="171025"/>
                </a:cubicBezTo>
                <a:cubicBezTo>
                  <a:pt x="245264" y="171512"/>
                  <a:pt x="244477" y="172036"/>
                  <a:pt x="243635" y="172467"/>
                </a:cubicBezTo>
                <a:cubicBezTo>
                  <a:pt x="244721" y="171873"/>
                  <a:pt x="245774" y="171223"/>
                  <a:pt x="246801" y="170526"/>
                </a:cubicBezTo>
                <a:close/>
                <a:moveTo>
                  <a:pt x="144350" y="0"/>
                </a:moveTo>
                <a:cubicBezTo>
                  <a:pt x="138908" y="0"/>
                  <a:pt x="133456" y="52"/>
                  <a:pt x="127998" y="164"/>
                </a:cubicBezTo>
                <a:cubicBezTo>
                  <a:pt x="120357" y="351"/>
                  <a:pt x="113278" y="707"/>
                  <a:pt x="106724" y="1175"/>
                </a:cubicBezTo>
                <a:cubicBezTo>
                  <a:pt x="100188" y="1643"/>
                  <a:pt x="94196" y="2242"/>
                  <a:pt x="88746" y="2860"/>
                </a:cubicBezTo>
                <a:cubicBezTo>
                  <a:pt x="106034" y="1916"/>
                  <a:pt x="123596" y="1422"/>
                  <a:pt x="141345" y="1422"/>
                </a:cubicBezTo>
                <a:cubicBezTo>
                  <a:pt x="151398" y="1422"/>
                  <a:pt x="161511" y="1580"/>
                  <a:pt x="171668" y="1905"/>
                </a:cubicBezTo>
                <a:cubicBezTo>
                  <a:pt x="178709" y="2130"/>
                  <a:pt x="185751" y="2486"/>
                  <a:pt x="192867" y="3029"/>
                </a:cubicBezTo>
                <a:cubicBezTo>
                  <a:pt x="199964" y="3553"/>
                  <a:pt x="207061" y="4321"/>
                  <a:pt x="214159" y="5370"/>
                </a:cubicBezTo>
                <a:cubicBezTo>
                  <a:pt x="221256" y="6381"/>
                  <a:pt x="228316" y="7767"/>
                  <a:pt x="235357" y="9508"/>
                </a:cubicBezTo>
                <a:cubicBezTo>
                  <a:pt x="238915" y="10407"/>
                  <a:pt x="242417" y="11456"/>
                  <a:pt x="245863" y="12710"/>
                </a:cubicBezTo>
                <a:cubicBezTo>
                  <a:pt x="249365" y="13965"/>
                  <a:pt x="252773" y="15482"/>
                  <a:pt x="256050" y="17280"/>
                </a:cubicBezTo>
                <a:cubicBezTo>
                  <a:pt x="259365" y="19115"/>
                  <a:pt x="262474" y="21325"/>
                  <a:pt x="265301" y="23871"/>
                </a:cubicBezTo>
                <a:cubicBezTo>
                  <a:pt x="268148" y="26437"/>
                  <a:pt x="270638" y="29396"/>
                  <a:pt x="272680" y="32635"/>
                </a:cubicBezTo>
                <a:cubicBezTo>
                  <a:pt x="273710" y="34227"/>
                  <a:pt x="274646" y="35875"/>
                  <a:pt x="275489" y="37579"/>
                </a:cubicBezTo>
                <a:cubicBezTo>
                  <a:pt x="275882" y="38441"/>
                  <a:pt x="276294" y="39302"/>
                  <a:pt x="276650" y="40164"/>
                </a:cubicBezTo>
                <a:cubicBezTo>
                  <a:pt x="276837" y="40594"/>
                  <a:pt x="277024" y="41025"/>
                  <a:pt x="277211" y="41456"/>
                </a:cubicBezTo>
                <a:lnTo>
                  <a:pt x="277717" y="42767"/>
                </a:lnTo>
                <a:cubicBezTo>
                  <a:pt x="277886" y="43197"/>
                  <a:pt x="278035" y="43628"/>
                  <a:pt x="278204" y="44077"/>
                </a:cubicBezTo>
                <a:cubicBezTo>
                  <a:pt x="278354" y="44508"/>
                  <a:pt x="278522" y="44958"/>
                  <a:pt x="278672" y="45388"/>
                </a:cubicBezTo>
                <a:cubicBezTo>
                  <a:pt x="278953" y="46287"/>
                  <a:pt x="279253" y="47167"/>
                  <a:pt x="279496" y="48047"/>
                </a:cubicBezTo>
                <a:cubicBezTo>
                  <a:pt x="280039" y="49826"/>
                  <a:pt x="280489" y="51624"/>
                  <a:pt x="280901" y="53422"/>
                </a:cubicBezTo>
                <a:cubicBezTo>
                  <a:pt x="281107" y="54302"/>
                  <a:pt x="281313" y="55201"/>
                  <a:pt x="281481" y="56100"/>
                </a:cubicBezTo>
                <a:lnTo>
                  <a:pt x="281762" y="57448"/>
                </a:lnTo>
                <a:lnTo>
                  <a:pt x="281987" y="58815"/>
                </a:lnTo>
                <a:cubicBezTo>
                  <a:pt x="282155" y="59714"/>
                  <a:pt x="282324" y="60613"/>
                  <a:pt x="282455" y="61512"/>
                </a:cubicBezTo>
                <a:cubicBezTo>
                  <a:pt x="282586" y="62411"/>
                  <a:pt x="282736" y="63328"/>
                  <a:pt x="282848" y="64227"/>
                </a:cubicBezTo>
                <a:cubicBezTo>
                  <a:pt x="283354" y="67860"/>
                  <a:pt x="283653" y="71493"/>
                  <a:pt x="283822" y="75145"/>
                </a:cubicBezTo>
                <a:cubicBezTo>
                  <a:pt x="284009" y="78797"/>
                  <a:pt x="284047" y="82448"/>
                  <a:pt x="283897" y="86100"/>
                </a:cubicBezTo>
                <a:cubicBezTo>
                  <a:pt x="283747" y="89752"/>
                  <a:pt x="283466" y="93385"/>
                  <a:pt x="283017" y="97018"/>
                </a:cubicBezTo>
                <a:cubicBezTo>
                  <a:pt x="282155" y="104246"/>
                  <a:pt x="280676" y="111400"/>
                  <a:pt x="278635" y="118385"/>
                </a:cubicBezTo>
                <a:cubicBezTo>
                  <a:pt x="277623" y="121886"/>
                  <a:pt x="276444" y="125313"/>
                  <a:pt x="275133" y="128703"/>
                </a:cubicBezTo>
                <a:cubicBezTo>
                  <a:pt x="273841" y="132092"/>
                  <a:pt x="272399" y="135426"/>
                  <a:pt x="270807" y="138684"/>
                </a:cubicBezTo>
                <a:cubicBezTo>
                  <a:pt x="269234" y="141943"/>
                  <a:pt x="267511" y="145145"/>
                  <a:pt x="265657" y="148253"/>
                </a:cubicBezTo>
                <a:cubicBezTo>
                  <a:pt x="265189" y="149021"/>
                  <a:pt x="264740" y="149808"/>
                  <a:pt x="264253" y="150557"/>
                </a:cubicBezTo>
                <a:lnTo>
                  <a:pt x="262792" y="152842"/>
                </a:lnTo>
                <a:lnTo>
                  <a:pt x="261275" y="155089"/>
                </a:lnTo>
                <a:cubicBezTo>
                  <a:pt x="261032" y="155463"/>
                  <a:pt x="260769" y="155838"/>
                  <a:pt x="260507" y="156212"/>
                </a:cubicBezTo>
                <a:cubicBezTo>
                  <a:pt x="260245" y="156568"/>
                  <a:pt x="259983" y="156943"/>
                  <a:pt x="259721" y="157317"/>
                </a:cubicBezTo>
                <a:cubicBezTo>
                  <a:pt x="258653" y="158778"/>
                  <a:pt x="257530" y="160220"/>
                  <a:pt x="256350" y="161624"/>
                </a:cubicBezTo>
                <a:cubicBezTo>
                  <a:pt x="255189" y="163048"/>
                  <a:pt x="253934" y="164396"/>
                  <a:pt x="252605" y="165707"/>
                </a:cubicBezTo>
                <a:cubicBezTo>
                  <a:pt x="252268" y="166025"/>
                  <a:pt x="251949" y="166362"/>
                  <a:pt x="251612" y="166680"/>
                </a:cubicBezTo>
                <a:lnTo>
                  <a:pt x="250563" y="167617"/>
                </a:lnTo>
                <a:cubicBezTo>
                  <a:pt x="250208" y="167916"/>
                  <a:pt x="249852" y="168216"/>
                  <a:pt x="249496" y="168516"/>
                </a:cubicBezTo>
                <a:cubicBezTo>
                  <a:pt x="249140" y="168815"/>
                  <a:pt x="248766" y="169096"/>
                  <a:pt x="248391" y="169377"/>
                </a:cubicBezTo>
                <a:cubicBezTo>
                  <a:pt x="248191" y="169532"/>
                  <a:pt x="247989" y="169683"/>
                  <a:pt x="247785" y="169831"/>
                </a:cubicBezTo>
                <a:lnTo>
                  <a:pt x="247785" y="169831"/>
                </a:lnTo>
                <a:cubicBezTo>
                  <a:pt x="248377" y="169352"/>
                  <a:pt x="249000" y="168903"/>
                  <a:pt x="249571" y="168403"/>
                </a:cubicBezTo>
                <a:cubicBezTo>
                  <a:pt x="249871" y="168160"/>
                  <a:pt x="250189" y="167898"/>
                  <a:pt x="250489" y="167636"/>
                </a:cubicBezTo>
                <a:lnTo>
                  <a:pt x="251369" y="166830"/>
                </a:lnTo>
                <a:lnTo>
                  <a:pt x="251818" y="166437"/>
                </a:lnTo>
                <a:lnTo>
                  <a:pt x="252230" y="166006"/>
                </a:lnTo>
                <a:lnTo>
                  <a:pt x="253092" y="165182"/>
                </a:lnTo>
                <a:lnTo>
                  <a:pt x="253916" y="164302"/>
                </a:lnTo>
                <a:lnTo>
                  <a:pt x="254309" y="163871"/>
                </a:lnTo>
                <a:lnTo>
                  <a:pt x="254721" y="163441"/>
                </a:lnTo>
                <a:lnTo>
                  <a:pt x="255507" y="162542"/>
                </a:lnTo>
                <a:lnTo>
                  <a:pt x="256275" y="161643"/>
                </a:lnTo>
                <a:cubicBezTo>
                  <a:pt x="256781" y="161025"/>
                  <a:pt x="257268" y="160407"/>
                  <a:pt x="257754" y="159789"/>
                </a:cubicBezTo>
                <a:cubicBezTo>
                  <a:pt x="258728" y="158534"/>
                  <a:pt x="259683" y="157280"/>
                  <a:pt x="260563" y="155988"/>
                </a:cubicBezTo>
                <a:cubicBezTo>
                  <a:pt x="261032" y="155332"/>
                  <a:pt x="261462" y="154677"/>
                  <a:pt x="261893" y="154021"/>
                </a:cubicBezTo>
                <a:cubicBezTo>
                  <a:pt x="262324" y="153366"/>
                  <a:pt x="262773" y="152710"/>
                  <a:pt x="263185" y="152055"/>
                </a:cubicBezTo>
                <a:lnTo>
                  <a:pt x="264459" y="150051"/>
                </a:lnTo>
                <a:lnTo>
                  <a:pt x="265676" y="148010"/>
                </a:lnTo>
                <a:cubicBezTo>
                  <a:pt x="266088" y="147336"/>
                  <a:pt x="266481" y="146624"/>
                  <a:pt x="266856" y="145931"/>
                </a:cubicBezTo>
                <a:cubicBezTo>
                  <a:pt x="267249" y="145257"/>
                  <a:pt x="267642" y="144546"/>
                  <a:pt x="268017" y="143853"/>
                </a:cubicBezTo>
                <a:cubicBezTo>
                  <a:pt x="280264" y="120988"/>
                  <a:pt x="285507" y="95032"/>
                  <a:pt x="283148" y="69209"/>
                </a:cubicBezTo>
                <a:lnTo>
                  <a:pt x="282904" y="66830"/>
                </a:lnTo>
                <a:lnTo>
                  <a:pt x="282623" y="64471"/>
                </a:lnTo>
                <a:cubicBezTo>
                  <a:pt x="282511" y="63684"/>
                  <a:pt x="282399" y="62898"/>
                  <a:pt x="282286" y="62111"/>
                </a:cubicBezTo>
                <a:cubicBezTo>
                  <a:pt x="282155" y="61343"/>
                  <a:pt x="282062" y="60557"/>
                  <a:pt x="281912" y="59770"/>
                </a:cubicBezTo>
                <a:cubicBezTo>
                  <a:pt x="281406" y="56662"/>
                  <a:pt x="280751" y="53572"/>
                  <a:pt x="279946" y="50538"/>
                </a:cubicBezTo>
                <a:cubicBezTo>
                  <a:pt x="279159" y="47486"/>
                  <a:pt x="278185" y="44489"/>
                  <a:pt x="277024" y="41549"/>
                </a:cubicBezTo>
                <a:cubicBezTo>
                  <a:pt x="275863" y="38628"/>
                  <a:pt x="274459" y="35800"/>
                  <a:pt x="272792" y="33122"/>
                </a:cubicBezTo>
                <a:cubicBezTo>
                  <a:pt x="272492" y="32654"/>
                  <a:pt x="272211" y="32186"/>
                  <a:pt x="271893" y="31718"/>
                </a:cubicBezTo>
                <a:lnTo>
                  <a:pt x="270919" y="30332"/>
                </a:lnTo>
                <a:cubicBezTo>
                  <a:pt x="270245" y="29433"/>
                  <a:pt x="269571" y="28534"/>
                  <a:pt x="268822" y="27673"/>
                </a:cubicBezTo>
                <a:lnTo>
                  <a:pt x="268260" y="27036"/>
                </a:lnTo>
                <a:cubicBezTo>
                  <a:pt x="268092" y="26830"/>
                  <a:pt x="267886" y="26624"/>
                  <a:pt x="267680" y="26418"/>
                </a:cubicBezTo>
                <a:lnTo>
                  <a:pt x="266519" y="25201"/>
                </a:lnTo>
                <a:cubicBezTo>
                  <a:pt x="266125" y="24808"/>
                  <a:pt x="265713" y="24433"/>
                  <a:pt x="265301" y="24059"/>
                </a:cubicBezTo>
                <a:cubicBezTo>
                  <a:pt x="264871" y="23684"/>
                  <a:pt x="264477" y="23291"/>
                  <a:pt x="264047" y="22935"/>
                </a:cubicBezTo>
                <a:cubicBezTo>
                  <a:pt x="260676" y="20107"/>
                  <a:pt x="256949" y="17729"/>
                  <a:pt x="252979" y="15819"/>
                </a:cubicBezTo>
                <a:lnTo>
                  <a:pt x="251519" y="15126"/>
                </a:lnTo>
                <a:lnTo>
                  <a:pt x="250039" y="14471"/>
                </a:lnTo>
                <a:lnTo>
                  <a:pt x="249309" y="14152"/>
                </a:lnTo>
                <a:cubicBezTo>
                  <a:pt x="249047" y="14040"/>
                  <a:pt x="248803" y="13946"/>
                  <a:pt x="248560" y="13853"/>
                </a:cubicBezTo>
                <a:lnTo>
                  <a:pt x="247062" y="13253"/>
                </a:lnTo>
                <a:cubicBezTo>
                  <a:pt x="246575" y="13066"/>
                  <a:pt x="246069" y="12898"/>
                  <a:pt x="245563" y="12710"/>
                </a:cubicBezTo>
                <a:cubicBezTo>
                  <a:pt x="245077" y="12542"/>
                  <a:pt x="244571" y="12336"/>
                  <a:pt x="244065" y="12186"/>
                </a:cubicBezTo>
                <a:cubicBezTo>
                  <a:pt x="243073" y="11849"/>
                  <a:pt x="242062" y="11512"/>
                  <a:pt x="241050" y="11212"/>
                </a:cubicBezTo>
                <a:cubicBezTo>
                  <a:pt x="237043" y="9976"/>
                  <a:pt x="233017" y="8984"/>
                  <a:pt x="228990" y="8141"/>
                </a:cubicBezTo>
                <a:cubicBezTo>
                  <a:pt x="224964" y="7298"/>
                  <a:pt x="220957" y="6531"/>
                  <a:pt x="216949" y="5931"/>
                </a:cubicBezTo>
                <a:lnTo>
                  <a:pt x="215432" y="5688"/>
                </a:lnTo>
                <a:lnTo>
                  <a:pt x="213934" y="5482"/>
                </a:lnTo>
                <a:cubicBezTo>
                  <a:pt x="212942" y="5332"/>
                  <a:pt x="211930" y="5182"/>
                  <a:pt x="210938" y="5051"/>
                </a:cubicBezTo>
                <a:cubicBezTo>
                  <a:pt x="208934" y="4789"/>
                  <a:pt x="206930" y="4564"/>
                  <a:pt x="204945" y="4321"/>
                </a:cubicBezTo>
                <a:cubicBezTo>
                  <a:pt x="202942" y="4096"/>
                  <a:pt x="200957" y="3909"/>
                  <a:pt x="198953" y="3722"/>
                </a:cubicBezTo>
                <a:lnTo>
                  <a:pt x="195975" y="3459"/>
                </a:lnTo>
                <a:lnTo>
                  <a:pt x="194496" y="3347"/>
                </a:lnTo>
                <a:lnTo>
                  <a:pt x="192998" y="3235"/>
                </a:lnTo>
                <a:cubicBezTo>
                  <a:pt x="189028" y="2935"/>
                  <a:pt x="185076" y="2710"/>
                  <a:pt x="181144" y="2542"/>
                </a:cubicBezTo>
                <a:cubicBezTo>
                  <a:pt x="177211" y="2355"/>
                  <a:pt x="173297" y="2223"/>
                  <a:pt x="169383" y="2130"/>
                </a:cubicBezTo>
                <a:cubicBezTo>
                  <a:pt x="165488" y="2036"/>
                  <a:pt x="161593" y="1961"/>
                  <a:pt x="157698" y="1905"/>
                </a:cubicBezTo>
                <a:cubicBezTo>
                  <a:pt x="153822" y="1858"/>
                  <a:pt x="149950" y="1835"/>
                  <a:pt x="146085" y="1835"/>
                </a:cubicBezTo>
                <a:cubicBezTo>
                  <a:pt x="142220" y="1835"/>
                  <a:pt x="138363" y="1858"/>
                  <a:pt x="134514" y="1905"/>
                </a:cubicBezTo>
                <a:cubicBezTo>
                  <a:pt x="119121" y="2092"/>
                  <a:pt x="103821" y="2635"/>
                  <a:pt x="88559" y="3516"/>
                </a:cubicBezTo>
                <a:lnTo>
                  <a:pt x="83578" y="3797"/>
                </a:lnTo>
                <a:cubicBezTo>
                  <a:pt x="81930" y="3890"/>
                  <a:pt x="80263" y="4021"/>
                  <a:pt x="78597" y="4115"/>
                </a:cubicBezTo>
                <a:cubicBezTo>
                  <a:pt x="76443" y="4414"/>
                  <a:pt x="74383" y="4714"/>
                  <a:pt x="72436" y="4976"/>
                </a:cubicBezTo>
                <a:cubicBezTo>
                  <a:pt x="70507" y="5257"/>
                  <a:pt x="68690" y="5538"/>
                  <a:pt x="66967" y="5819"/>
                </a:cubicBezTo>
                <a:lnTo>
                  <a:pt x="64552" y="6250"/>
                </a:lnTo>
                <a:lnTo>
                  <a:pt x="63447" y="6437"/>
                </a:lnTo>
                <a:cubicBezTo>
                  <a:pt x="63128" y="6512"/>
                  <a:pt x="62829" y="6549"/>
                  <a:pt x="62510" y="6605"/>
                </a:cubicBezTo>
                <a:cubicBezTo>
                  <a:pt x="61892" y="6680"/>
                  <a:pt x="61312" y="6737"/>
                  <a:pt x="60656" y="6774"/>
                </a:cubicBezTo>
                <a:cubicBezTo>
                  <a:pt x="60338" y="6811"/>
                  <a:pt x="60001" y="6830"/>
                  <a:pt x="59552" y="6886"/>
                </a:cubicBezTo>
                <a:cubicBezTo>
                  <a:pt x="59439" y="6905"/>
                  <a:pt x="59327" y="6905"/>
                  <a:pt x="59177" y="6943"/>
                </a:cubicBezTo>
                <a:lnTo>
                  <a:pt x="58971" y="6980"/>
                </a:lnTo>
                <a:lnTo>
                  <a:pt x="58709" y="7036"/>
                </a:lnTo>
                <a:lnTo>
                  <a:pt x="58597" y="7074"/>
                </a:lnTo>
                <a:lnTo>
                  <a:pt x="58447" y="7130"/>
                </a:lnTo>
                <a:cubicBezTo>
                  <a:pt x="58334" y="7167"/>
                  <a:pt x="58222" y="7223"/>
                  <a:pt x="58128" y="7261"/>
                </a:cubicBezTo>
                <a:cubicBezTo>
                  <a:pt x="58016" y="7336"/>
                  <a:pt x="57904" y="7392"/>
                  <a:pt x="57791" y="7467"/>
                </a:cubicBezTo>
                <a:cubicBezTo>
                  <a:pt x="57660" y="7542"/>
                  <a:pt x="57548" y="7635"/>
                  <a:pt x="57435" y="7729"/>
                </a:cubicBezTo>
                <a:cubicBezTo>
                  <a:pt x="57323" y="7823"/>
                  <a:pt x="57229" y="7935"/>
                  <a:pt x="57136" y="8047"/>
                </a:cubicBezTo>
                <a:cubicBezTo>
                  <a:pt x="57042" y="8160"/>
                  <a:pt x="56967" y="8291"/>
                  <a:pt x="56911" y="8403"/>
                </a:cubicBezTo>
                <a:cubicBezTo>
                  <a:pt x="56836" y="8516"/>
                  <a:pt x="56780" y="8647"/>
                  <a:pt x="56724" y="8759"/>
                </a:cubicBezTo>
                <a:cubicBezTo>
                  <a:pt x="56686" y="8853"/>
                  <a:pt x="56649" y="8965"/>
                  <a:pt x="56630" y="9059"/>
                </a:cubicBezTo>
                <a:lnTo>
                  <a:pt x="56593" y="9208"/>
                </a:lnTo>
                <a:lnTo>
                  <a:pt x="56555" y="9340"/>
                </a:lnTo>
                <a:cubicBezTo>
                  <a:pt x="56555" y="9414"/>
                  <a:pt x="56537" y="9489"/>
                  <a:pt x="56518" y="9564"/>
                </a:cubicBezTo>
                <a:cubicBezTo>
                  <a:pt x="56518" y="9695"/>
                  <a:pt x="56518" y="9826"/>
                  <a:pt x="56518" y="9958"/>
                </a:cubicBezTo>
                <a:cubicBezTo>
                  <a:pt x="56518" y="10089"/>
                  <a:pt x="56537" y="10182"/>
                  <a:pt x="56537" y="10276"/>
                </a:cubicBezTo>
                <a:cubicBezTo>
                  <a:pt x="56537" y="10370"/>
                  <a:pt x="56555" y="10463"/>
                  <a:pt x="56574" y="10538"/>
                </a:cubicBezTo>
                <a:cubicBezTo>
                  <a:pt x="56593" y="10688"/>
                  <a:pt x="56630" y="10838"/>
                  <a:pt x="56668" y="10988"/>
                </a:cubicBezTo>
                <a:cubicBezTo>
                  <a:pt x="56780" y="11381"/>
                  <a:pt x="56911" y="11774"/>
                  <a:pt x="57098" y="12149"/>
                </a:cubicBezTo>
                <a:cubicBezTo>
                  <a:pt x="57363" y="12695"/>
                  <a:pt x="57577" y="12976"/>
                  <a:pt x="57727" y="12976"/>
                </a:cubicBezTo>
                <a:cubicBezTo>
                  <a:pt x="57736" y="12976"/>
                  <a:pt x="57745" y="12975"/>
                  <a:pt x="57754" y="12973"/>
                </a:cubicBezTo>
                <a:cubicBezTo>
                  <a:pt x="57904" y="12935"/>
                  <a:pt x="57979" y="12598"/>
                  <a:pt x="57997" y="11868"/>
                </a:cubicBezTo>
                <a:cubicBezTo>
                  <a:pt x="58016" y="11493"/>
                  <a:pt x="57997" y="11044"/>
                  <a:pt x="58035" y="10426"/>
                </a:cubicBezTo>
                <a:cubicBezTo>
                  <a:pt x="58053" y="10257"/>
                  <a:pt x="58072" y="10089"/>
                  <a:pt x="58110" y="9920"/>
                </a:cubicBezTo>
                <a:cubicBezTo>
                  <a:pt x="58147" y="9695"/>
                  <a:pt x="58241" y="9489"/>
                  <a:pt x="58372" y="9302"/>
                </a:cubicBezTo>
                <a:cubicBezTo>
                  <a:pt x="58540" y="9096"/>
                  <a:pt x="58765" y="8946"/>
                  <a:pt x="59027" y="8890"/>
                </a:cubicBezTo>
                <a:cubicBezTo>
                  <a:pt x="59178" y="8863"/>
                  <a:pt x="59339" y="8845"/>
                  <a:pt x="59495" y="8845"/>
                </a:cubicBezTo>
                <a:cubicBezTo>
                  <a:pt x="59552" y="8845"/>
                  <a:pt x="59609" y="8848"/>
                  <a:pt x="59664" y="8853"/>
                </a:cubicBezTo>
                <a:cubicBezTo>
                  <a:pt x="60057" y="8871"/>
                  <a:pt x="60450" y="8928"/>
                  <a:pt x="60881" y="8984"/>
                </a:cubicBezTo>
                <a:cubicBezTo>
                  <a:pt x="61293" y="9040"/>
                  <a:pt x="61761" y="9096"/>
                  <a:pt x="62229" y="9134"/>
                </a:cubicBezTo>
                <a:cubicBezTo>
                  <a:pt x="62763" y="9162"/>
                  <a:pt x="63297" y="9176"/>
                  <a:pt x="63833" y="9176"/>
                </a:cubicBezTo>
                <a:cubicBezTo>
                  <a:pt x="64369" y="9176"/>
                  <a:pt x="64907" y="9162"/>
                  <a:pt x="65450" y="9134"/>
                </a:cubicBezTo>
                <a:cubicBezTo>
                  <a:pt x="67829" y="9059"/>
                  <a:pt x="70694" y="8928"/>
                  <a:pt x="74065" y="8778"/>
                </a:cubicBezTo>
                <a:lnTo>
                  <a:pt x="76874" y="8534"/>
                </a:lnTo>
                <a:lnTo>
                  <a:pt x="80076" y="8291"/>
                </a:lnTo>
                <a:cubicBezTo>
                  <a:pt x="82304" y="8122"/>
                  <a:pt x="84627" y="7954"/>
                  <a:pt x="86743" y="7804"/>
                </a:cubicBezTo>
                <a:cubicBezTo>
                  <a:pt x="88840" y="7654"/>
                  <a:pt x="90750" y="7523"/>
                  <a:pt x="92117" y="7429"/>
                </a:cubicBezTo>
                <a:lnTo>
                  <a:pt x="94346" y="7298"/>
                </a:lnTo>
                <a:lnTo>
                  <a:pt x="94346" y="7298"/>
                </a:lnTo>
                <a:cubicBezTo>
                  <a:pt x="97024" y="7542"/>
                  <a:pt x="95525" y="8085"/>
                  <a:pt x="93952" y="8609"/>
                </a:cubicBezTo>
                <a:cubicBezTo>
                  <a:pt x="104851" y="7991"/>
                  <a:pt x="115788" y="7561"/>
                  <a:pt x="126705" y="7336"/>
                </a:cubicBezTo>
                <a:cubicBezTo>
                  <a:pt x="133070" y="7205"/>
                  <a:pt x="139442" y="7137"/>
                  <a:pt x="145812" y="7137"/>
                </a:cubicBezTo>
                <a:cubicBezTo>
                  <a:pt x="150369" y="7137"/>
                  <a:pt x="154924" y="7172"/>
                  <a:pt x="159477" y="7242"/>
                </a:cubicBezTo>
                <a:cubicBezTo>
                  <a:pt x="170395" y="7411"/>
                  <a:pt x="181312" y="7748"/>
                  <a:pt x="192174" y="8553"/>
                </a:cubicBezTo>
                <a:cubicBezTo>
                  <a:pt x="203016" y="9358"/>
                  <a:pt x="213822" y="10650"/>
                  <a:pt x="224440" y="12748"/>
                </a:cubicBezTo>
                <a:lnTo>
                  <a:pt x="225259" y="12914"/>
                </a:lnTo>
                <a:lnTo>
                  <a:pt x="224421" y="12748"/>
                </a:lnTo>
                <a:cubicBezTo>
                  <a:pt x="213784" y="10669"/>
                  <a:pt x="202923" y="9396"/>
                  <a:pt x="191986" y="8609"/>
                </a:cubicBezTo>
                <a:cubicBezTo>
                  <a:pt x="181069" y="7841"/>
                  <a:pt x="170039" y="7542"/>
                  <a:pt x="159009" y="7411"/>
                </a:cubicBezTo>
                <a:cubicBezTo>
                  <a:pt x="155487" y="7369"/>
                  <a:pt x="151965" y="7348"/>
                  <a:pt x="148443" y="7348"/>
                </a:cubicBezTo>
                <a:cubicBezTo>
                  <a:pt x="129825" y="7348"/>
                  <a:pt x="111196" y="7931"/>
                  <a:pt x="92567" y="9096"/>
                </a:cubicBezTo>
                <a:cubicBezTo>
                  <a:pt x="91855" y="9414"/>
                  <a:pt x="91593" y="9658"/>
                  <a:pt x="92716" y="9808"/>
                </a:cubicBezTo>
                <a:cubicBezTo>
                  <a:pt x="93546" y="9873"/>
                  <a:pt x="94375" y="9924"/>
                  <a:pt x="95205" y="9924"/>
                </a:cubicBezTo>
                <a:cubicBezTo>
                  <a:pt x="95331" y="9924"/>
                  <a:pt x="95456" y="9923"/>
                  <a:pt x="95582" y="9920"/>
                </a:cubicBezTo>
                <a:cubicBezTo>
                  <a:pt x="95909" y="9925"/>
                  <a:pt x="96261" y="9927"/>
                  <a:pt x="96640" y="9927"/>
                </a:cubicBezTo>
                <a:cubicBezTo>
                  <a:pt x="97867" y="9927"/>
                  <a:pt x="99377" y="9902"/>
                  <a:pt x="101237" y="9845"/>
                </a:cubicBezTo>
                <a:cubicBezTo>
                  <a:pt x="107979" y="9789"/>
                  <a:pt x="123147" y="9077"/>
                  <a:pt x="140001" y="8853"/>
                </a:cubicBezTo>
                <a:cubicBezTo>
                  <a:pt x="144329" y="8790"/>
                  <a:pt x="148772" y="8756"/>
                  <a:pt x="153212" y="8756"/>
                </a:cubicBezTo>
                <a:cubicBezTo>
                  <a:pt x="166060" y="8756"/>
                  <a:pt x="178880" y="9042"/>
                  <a:pt x="188803" y="9752"/>
                </a:cubicBezTo>
                <a:cubicBezTo>
                  <a:pt x="193391" y="10070"/>
                  <a:pt x="198016" y="10501"/>
                  <a:pt x="202623" y="11006"/>
                </a:cubicBezTo>
                <a:cubicBezTo>
                  <a:pt x="207249" y="11531"/>
                  <a:pt x="211855" y="12167"/>
                  <a:pt x="216462" y="12935"/>
                </a:cubicBezTo>
                <a:cubicBezTo>
                  <a:pt x="221069" y="13703"/>
                  <a:pt x="225676" y="14564"/>
                  <a:pt x="230226" y="15650"/>
                </a:cubicBezTo>
                <a:cubicBezTo>
                  <a:pt x="234758" y="16662"/>
                  <a:pt x="239196" y="17954"/>
                  <a:pt x="243560" y="19527"/>
                </a:cubicBezTo>
                <a:cubicBezTo>
                  <a:pt x="245695" y="20295"/>
                  <a:pt x="247773" y="21194"/>
                  <a:pt x="249814" y="22186"/>
                </a:cubicBezTo>
                <a:lnTo>
                  <a:pt x="250582" y="22561"/>
                </a:lnTo>
                <a:cubicBezTo>
                  <a:pt x="250826" y="22692"/>
                  <a:pt x="251069" y="22823"/>
                  <a:pt x="251313" y="22954"/>
                </a:cubicBezTo>
                <a:cubicBezTo>
                  <a:pt x="251799" y="23216"/>
                  <a:pt x="252305" y="23478"/>
                  <a:pt x="252792" y="23740"/>
                </a:cubicBezTo>
                <a:lnTo>
                  <a:pt x="254234" y="24602"/>
                </a:lnTo>
                <a:cubicBezTo>
                  <a:pt x="254459" y="24733"/>
                  <a:pt x="254702" y="24883"/>
                  <a:pt x="254927" y="25051"/>
                </a:cubicBezTo>
                <a:lnTo>
                  <a:pt x="255638" y="25501"/>
                </a:lnTo>
                <a:lnTo>
                  <a:pt x="256331" y="25950"/>
                </a:lnTo>
                <a:cubicBezTo>
                  <a:pt x="256556" y="26119"/>
                  <a:pt x="256781" y="26287"/>
                  <a:pt x="257005" y="26437"/>
                </a:cubicBezTo>
                <a:cubicBezTo>
                  <a:pt x="257436" y="26774"/>
                  <a:pt x="257904" y="27074"/>
                  <a:pt x="258316" y="27429"/>
                </a:cubicBezTo>
                <a:lnTo>
                  <a:pt x="259590" y="28459"/>
                </a:lnTo>
                <a:cubicBezTo>
                  <a:pt x="259796" y="28628"/>
                  <a:pt x="260002" y="28815"/>
                  <a:pt x="260189" y="29003"/>
                </a:cubicBezTo>
                <a:lnTo>
                  <a:pt x="260788" y="29564"/>
                </a:lnTo>
                <a:lnTo>
                  <a:pt x="261387" y="30126"/>
                </a:lnTo>
                <a:lnTo>
                  <a:pt x="261949" y="30707"/>
                </a:lnTo>
                <a:lnTo>
                  <a:pt x="262511" y="31287"/>
                </a:lnTo>
                <a:cubicBezTo>
                  <a:pt x="262698" y="31493"/>
                  <a:pt x="262886" y="31680"/>
                  <a:pt x="263054" y="31886"/>
                </a:cubicBezTo>
                <a:cubicBezTo>
                  <a:pt x="263410" y="32298"/>
                  <a:pt x="263766" y="32710"/>
                  <a:pt x="264122" y="33122"/>
                </a:cubicBezTo>
                <a:lnTo>
                  <a:pt x="265114" y="34414"/>
                </a:lnTo>
                <a:cubicBezTo>
                  <a:pt x="267698" y="37916"/>
                  <a:pt x="269683" y="41924"/>
                  <a:pt x="271256" y="46194"/>
                </a:cubicBezTo>
                <a:cubicBezTo>
                  <a:pt x="272829" y="50463"/>
                  <a:pt x="273934" y="54976"/>
                  <a:pt x="274758" y="59583"/>
                </a:cubicBezTo>
                <a:cubicBezTo>
                  <a:pt x="275601" y="64209"/>
                  <a:pt x="276163" y="68871"/>
                  <a:pt x="276462" y="73553"/>
                </a:cubicBezTo>
                <a:cubicBezTo>
                  <a:pt x="276762" y="78235"/>
                  <a:pt x="276781" y="82935"/>
                  <a:pt x="276519" y="87617"/>
                </a:cubicBezTo>
                <a:cubicBezTo>
                  <a:pt x="276050" y="96943"/>
                  <a:pt x="274515" y="106194"/>
                  <a:pt x="271968" y="115182"/>
                </a:cubicBezTo>
                <a:cubicBezTo>
                  <a:pt x="270695" y="119639"/>
                  <a:pt x="269178" y="124021"/>
                  <a:pt x="267417" y="128291"/>
                </a:cubicBezTo>
                <a:cubicBezTo>
                  <a:pt x="265676" y="132542"/>
                  <a:pt x="263691" y="136680"/>
                  <a:pt x="261481" y="140707"/>
                </a:cubicBezTo>
                <a:cubicBezTo>
                  <a:pt x="259271" y="144677"/>
                  <a:pt x="256856" y="148516"/>
                  <a:pt x="254215" y="152224"/>
                </a:cubicBezTo>
                <a:cubicBezTo>
                  <a:pt x="251612" y="155838"/>
                  <a:pt x="248803" y="159190"/>
                  <a:pt x="245695" y="161886"/>
                </a:cubicBezTo>
                <a:cubicBezTo>
                  <a:pt x="245414" y="162130"/>
                  <a:pt x="245133" y="162373"/>
                  <a:pt x="244852" y="162598"/>
                </a:cubicBezTo>
                <a:lnTo>
                  <a:pt x="244421" y="162954"/>
                </a:lnTo>
                <a:cubicBezTo>
                  <a:pt x="244271" y="163066"/>
                  <a:pt x="244121" y="163179"/>
                  <a:pt x="243972" y="163291"/>
                </a:cubicBezTo>
                <a:cubicBezTo>
                  <a:pt x="243691" y="163497"/>
                  <a:pt x="243391" y="163722"/>
                  <a:pt x="243092" y="163946"/>
                </a:cubicBezTo>
                <a:lnTo>
                  <a:pt x="242193" y="164546"/>
                </a:lnTo>
                <a:lnTo>
                  <a:pt x="241968" y="164695"/>
                </a:lnTo>
                <a:lnTo>
                  <a:pt x="241724" y="164845"/>
                </a:lnTo>
                <a:lnTo>
                  <a:pt x="241256" y="165126"/>
                </a:lnTo>
                <a:lnTo>
                  <a:pt x="240788" y="165407"/>
                </a:lnTo>
                <a:cubicBezTo>
                  <a:pt x="240638" y="165501"/>
                  <a:pt x="240489" y="165576"/>
                  <a:pt x="240320" y="165651"/>
                </a:cubicBezTo>
                <a:cubicBezTo>
                  <a:pt x="240020" y="165819"/>
                  <a:pt x="239702" y="165988"/>
                  <a:pt x="239384" y="166156"/>
                </a:cubicBezTo>
                <a:lnTo>
                  <a:pt x="238447" y="166587"/>
                </a:lnTo>
                <a:lnTo>
                  <a:pt x="238204" y="166699"/>
                </a:lnTo>
                <a:cubicBezTo>
                  <a:pt x="238129" y="166737"/>
                  <a:pt x="238054" y="166774"/>
                  <a:pt x="237979" y="166793"/>
                </a:cubicBezTo>
                <a:lnTo>
                  <a:pt x="237492" y="166980"/>
                </a:lnTo>
                <a:cubicBezTo>
                  <a:pt x="237155" y="167111"/>
                  <a:pt x="236837" y="167242"/>
                  <a:pt x="236500" y="167355"/>
                </a:cubicBezTo>
                <a:lnTo>
                  <a:pt x="235507" y="167673"/>
                </a:lnTo>
                <a:lnTo>
                  <a:pt x="234477" y="167935"/>
                </a:lnTo>
                <a:cubicBezTo>
                  <a:pt x="234309" y="167973"/>
                  <a:pt x="234140" y="168029"/>
                  <a:pt x="233972" y="168066"/>
                </a:cubicBezTo>
                <a:lnTo>
                  <a:pt x="233447" y="168160"/>
                </a:lnTo>
                <a:cubicBezTo>
                  <a:pt x="233073" y="168216"/>
                  <a:pt x="232736" y="168310"/>
                  <a:pt x="232380" y="168366"/>
                </a:cubicBezTo>
                <a:lnTo>
                  <a:pt x="231294" y="168516"/>
                </a:lnTo>
                <a:cubicBezTo>
                  <a:pt x="230938" y="168591"/>
                  <a:pt x="230545" y="168609"/>
                  <a:pt x="230189" y="168647"/>
                </a:cubicBezTo>
                <a:cubicBezTo>
                  <a:pt x="229440" y="168740"/>
                  <a:pt x="228672" y="168759"/>
                  <a:pt x="227923" y="168815"/>
                </a:cubicBezTo>
                <a:cubicBezTo>
                  <a:pt x="227136" y="168853"/>
                  <a:pt x="226369" y="168890"/>
                  <a:pt x="225582" y="168890"/>
                </a:cubicBezTo>
                <a:cubicBezTo>
                  <a:pt x="225303" y="168894"/>
                  <a:pt x="225022" y="168895"/>
                  <a:pt x="224740" y="168895"/>
                </a:cubicBezTo>
                <a:cubicBezTo>
                  <a:pt x="223426" y="168895"/>
                  <a:pt x="222073" y="168862"/>
                  <a:pt x="220732" y="168815"/>
                </a:cubicBezTo>
                <a:lnTo>
                  <a:pt x="215657" y="168628"/>
                </a:lnTo>
                <a:cubicBezTo>
                  <a:pt x="213934" y="168572"/>
                  <a:pt x="212174" y="168534"/>
                  <a:pt x="210376" y="168534"/>
                </a:cubicBezTo>
                <a:cubicBezTo>
                  <a:pt x="203129" y="168609"/>
                  <a:pt x="196031" y="169658"/>
                  <a:pt x="189177" y="171194"/>
                </a:cubicBezTo>
                <a:cubicBezTo>
                  <a:pt x="182324" y="172710"/>
                  <a:pt x="175694" y="174752"/>
                  <a:pt x="169215" y="176774"/>
                </a:cubicBezTo>
                <a:cubicBezTo>
                  <a:pt x="162717" y="178797"/>
                  <a:pt x="156331" y="180913"/>
                  <a:pt x="149983" y="182636"/>
                </a:cubicBezTo>
                <a:cubicBezTo>
                  <a:pt x="143672" y="184377"/>
                  <a:pt x="137267" y="185669"/>
                  <a:pt x="130788" y="186493"/>
                </a:cubicBezTo>
                <a:cubicBezTo>
                  <a:pt x="125296" y="187183"/>
                  <a:pt x="119773" y="187527"/>
                  <a:pt x="114254" y="187527"/>
                </a:cubicBezTo>
                <a:cubicBezTo>
                  <a:pt x="106730" y="187527"/>
                  <a:pt x="99212" y="186888"/>
                  <a:pt x="91780" y="185613"/>
                </a:cubicBezTo>
                <a:cubicBezTo>
                  <a:pt x="82848" y="184096"/>
                  <a:pt x="74083" y="181643"/>
                  <a:pt x="65675" y="178291"/>
                </a:cubicBezTo>
                <a:cubicBezTo>
                  <a:pt x="63578" y="177448"/>
                  <a:pt x="61518" y="176568"/>
                  <a:pt x="59589" y="175576"/>
                </a:cubicBezTo>
                <a:cubicBezTo>
                  <a:pt x="57716" y="174621"/>
                  <a:pt x="55919" y="173516"/>
                  <a:pt x="54214" y="172261"/>
                </a:cubicBezTo>
                <a:cubicBezTo>
                  <a:pt x="53409" y="171662"/>
                  <a:pt x="52623" y="171006"/>
                  <a:pt x="51892" y="170332"/>
                </a:cubicBezTo>
                <a:cubicBezTo>
                  <a:pt x="51518" y="169976"/>
                  <a:pt x="51199" y="169639"/>
                  <a:pt x="50844" y="169283"/>
                </a:cubicBezTo>
                <a:cubicBezTo>
                  <a:pt x="50675" y="169115"/>
                  <a:pt x="50507" y="168928"/>
                  <a:pt x="50357" y="168740"/>
                </a:cubicBezTo>
                <a:cubicBezTo>
                  <a:pt x="50207" y="168553"/>
                  <a:pt x="50038" y="168385"/>
                  <a:pt x="49889" y="168179"/>
                </a:cubicBezTo>
                <a:lnTo>
                  <a:pt x="49420" y="167598"/>
                </a:lnTo>
                <a:cubicBezTo>
                  <a:pt x="49271" y="167411"/>
                  <a:pt x="49121" y="167205"/>
                  <a:pt x="48971" y="166999"/>
                </a:cubicBezTo>
                <a:cubicBezTo>
                  <a:pt x="48671" y="166606"/>
                  <a:pt x="48390" y="166156"/>
                  <a:pt x="48110" y="165725"/>
                </a:cubicBezTo>
                <a:cubicBezTo>
                  <a:pt x="47548" y="164827"/>
                  <a:pt x="46986" y="163909"/>
                  <a:pt x="46443" y="162916"/>
                </a:cubicBezTo>
                <a:cubicBezTo>
                  <a:pt x="45357" y="160969"/>
                  <a:pt x="44271" y="158815"/>
                  <a:pt x="43035" y="156606"/>
                </a:cubicBezTo>
                <a:cubicBezTo>
                  <a:pt x="41743" y="154246"/>
                  <a:pt x="40226" y="152018"/>
                  <a:pt x="38522" y="149958"/>
                </a:cubicBezTo>
                <a:cubicBezTo>
                  <a:pt x="36743" y="147898"/>
                  <a:pt x="34757" y="146044"/>
                  <a:pt x="32585" y="144415"/>
                </a:cubicBezTo>
                <a:cubicBezTo>
                  <a:pt x="30525" y="142823"/>
                  <a:pt x="28447" y="141456"/>
                  <a:pt x="26462" y="140145"/>
                </a:cubicBezTo>
                <a:cubicBezTo>
                  <a:pt x="24495" y="138834"/>
                  <a:pt x="22585" y="137579"/>
                  <a:pt x="20862" y="136287"/>
                </a:cubicBezTo>
                <a:cubicBezTo>
                  <a:pt x="19214" y="135070"/>
                  <a:pt x="17698" y="133703"/>
                  <a:pt x="16293" y="132205"/>
                </a:cubicBezTo>
                <a:cubicBezTo>
                  <a:pt x="13709" y="129340"/>
                  <a:pt x="11874" y="125782"/>
                  <a:pt x="10825" y="121924"/>
                </a:cubicBezTo>
                <a:cubicBezTo>
                  <a:pt x="9795" y="118010"/>
                  <a:pt x="9458" y="113928"/>
                  <a:pt x="9851" y="109901"/>
                </a:cubicBezTo>
                <a:cubicBezTo>
                  <a:pt x="10038" y="107879"/>
                  <a:pt x="10375" y="105875"/>
                  <a:pt x="10881" y="103928"/>
                </a:cubicBezTo>
                <a:cubicBezTo>
                  <a:pt x="11143" y="102954"/>
                  <a:pt x="11405" y="101961"/>
                  <a:pt x="11742" y="101025"/>
                </a:cubicBezTo>
                <a:cubicBezTo>
                  <a:pt x="11817" y="100782"/>
                  <a:pt x="11911" y="100538"/>
                  <a:pt x="12005" y="100313"/>
                </a:cubicBezTo>
                <a:lnTo>
                  <a:pt x="12267" y="99583"/>
                </a:lnTo>
                <a:cubicBezTo>
                  <a:pt x="12454" y="99115"/>
                  <a:pt x="12623" y="98628"/>
                  <a:pt x="12847" y="98160"/>
                </a:cubicBezTo>
                <a:lnTo>
                  <a:pt x="13447" y="96755"/>
                </a:lnTo>
                <a:cubicBezTo>
                  <a:pt x="13653" y="96287"/>
                  <a:pt x="13896" y="95838"/>
                  <a:pt x="14121" y="95370"/>
                </a:cubicBezTo>
                <a:lnTo>
                  <a:pt x="14458" y="94677"/>
                </a:lnTo>
                <a:lnTo>
                  <a:pt x="14832" y="94003"/>
                </a:lnTo>
                <a:lnTo>
                  <a:pt x="15563" y="92635"/>
                </a:lnTo>
                <a:lnTo>
                  <a:pt x="16349" y="91306"/>
                </a:lnTo>
                <a:cubicBezTo>
                  <a:pt x="16480" y="91100"/>
                  <a:pt x="16611" y="90875"/>
                  <a:pt x="16761" y="90650"/>
                </a:cubicBezTo>
                <a:lnTo>
                  <a:pt x="17173" y="89995"/>
                </a:lnTo>
                <a:cubicBezTo>
                  <a:pt x="17454" y="89564"/>
                  <a:pt x="17735" y="89134"/>
                  <a:pt x="18016" y="88703"/>
                </a:cubicBezTo>
                <a:lnTo>
                  <a:pt x="18915" y="87429"/>
                </a:lnTo>
                <a:cubicBezTo>
                  <a:pt x="19196" y="86999"/>
                  <a:pt x="19514" y="86587"/>
                  <a:pt x="19832" y="86175"/>
                </a:cubicBezTo>
                <a:cubicBezTo>
                  <a:pt x="20132" y="85763"/>
                  <a:pt x="20432" y="85332"/>
                  <a:pt x="20769" y="84939"/>
                </a:cubicBezTo>
                <a:cubicBezTo>
                  <a:pt x="21405" y="84115"/>
                  <a:pt x="22042" y="83310"/>
                  <a:pt x="22716" y="82523"/>
                </a:cubicBezTo>
                <a:cubicBezTo>
                  <a:pt x="24046" y="80913"/>
                  <a:pt x="25450" y="79377"/>
                  <a:pt x="26874" y="77879"/>
                </a:cubicBezTo>
                <a:cubicBezTo>
                  <a:pt x="32623" y="71849"/>
                  <a:pt x="38990" y="66474"/>
                  <a:pt x="45188" y="61044"/>
                </a:cubicBezTo>
                <a:cubicBezTo>
                  <a:pt x="51405" y="55594"/>
                  <a:pt x="57435" y="50051"/>
                  <a:pt x="62604" y="43946"/>
                </a:cubicBezTo>
                <a:cubicBezTo>
                  <a:pt x="63840" y="42523"/>
                  <a:pt x="64945" y="41006"/>
                  <a:pt x="65919" y="39396"/>
                </a:cubicBezTo>
                <a:cubicBezTo>
                  <a:pt x="66930" y="37710"/>
                  <a:pt x="67641" y="35856"/>
                  <a:pt x="68035" y="33928"/>
                </a:cubicBezTo>
                <a:cubicBezTo>
                  <a:pt x="68372" y="32149"/>
                  <a:pt x="68409" y="30332"/>
                  <a:pt x="68147" y="28534"/>
                </a:cubicBezTo>
                <a:cubicBezTo>
                  <a:pt x="67922" y="27092"/>
                  <a:pt x="67585" y="25688"/>
                  <a:pt x="67098" y="24302"/>
                </a:cubicBezTo>
                <a:cubicBezTo>
                  <a:pt x="66668" y="23085"/>
                  <a:pt x="66218" y="22017"/>
                  <a:pt x="65806" y="21081"/>
                </a:cubicBezTo>
                <a:cubicBezTo>
                  <a:pt x="65376" y="20126"/>
                  <a:pt x="64982" y="19283"/>
                  <a:pt x="64627" y="18516"/>
                </a:cubicBezTo>
                <a:cubicBezTo>
                  <a:pt x="63915" y="16980"/>
                  <a:pt x="63372" y="15763"/>
                  <a:pt x="62979" y="14789"/>
                </a:cubicBezTo>
                <a:cubicBezTo>
                  <a:pt x="62585" y="13797"/>
                  <a:pt x="62323" y="13047"/>
                  <a:pt x="62136" y="12486"/>
                </a:cubicBezTo>
                <a:lnTo>
                  <a:pt x="62061" y="12280"/>
                </a:lnTo>
                <a:lnTo>
                  <a:pt x="61986" y="12036"/>
                </a:lnTo>
                <a:cubicBezTo>
                  <a:pt x="61930" y="11905"/>
                  <a:pt x="61892" y="11774"/>
                  <a:pt x="61855" y="11643"/>
                </a:cubicBezTo>
                <a:cubicBezTo>
                  <a:pt x="61780" y="11474"/>
                  <a:pt x="61705" y="11287"/>
                  <a:pt x="61612" y="11119"/>
                </a:cubicBezTo>
                <a:cubicBezTo>
                  <a:pt x="61535" y="10999"/>
                  <a:pt x="61466" y="10941"/>
                  <a:pt x="61405" y="10941"/>
                </a:cubicBezTo>
                <a:cubicBezTo>
                  <a:pt x="61224" y="10941"/>
                  <a:pt x="61106" y="11443"/>
                  <a:pt x="61050" y="12392"/>
                </a:cubicBezTo>
                <a:cubicBezTo>
                  <a:pt x="60994" y="13160"/>
                  <a:pt x="61031" y="13928"/>
                  <a:pt x="61143" y="14695"/>
                </a:cubicBezTo>
                <a:cubicBezTo>
                  <a:pt x="61331" y="15875"/>
                  <a:pt x="61593" y="17055"/>
                  <a:pt x="61930" y="18197"/>
                </a:cubicBezTo>
                <a:cubicBezTo>
                  <a:pt x="62323" y="19564"/>
                  <a:pt x="62866" y="21100"/>
                  <a:pt x="63409" y="22879"/>
                </a:cubicBezTo>
                <a:cubicBezTo>
                  <a:pt x="63952" y="24639"/>
                  <a:pt x="64533" y="26643"/>
                  <a:pt x="64701" y="28928"/>
                </a:cubicBezTo>
                <a:cubicBezTo>
                  <a:pt x="64795" y="30107"/>
                  <a:pt x="64739" y="31306"/>
                  <a:pt x="64514" y="32467"/>
                </a:cubicBezTo>
                <a:cubicBezTo>
                  <a:pt x="64271" y="33722"/>
                  <a:pt x="63821" y="34920"/>
                  <a:pt x="63222" y="36025"/>
                </a:cubicBezTo>
                <a:cubicBezTo>
                  <a:pt x="62904" y="36606"/>
                  <a:pt x="62567" y="37149"/>
                  <a:pt x="62192" y="37692"/>
                </a:cubicBezTo>
                <a:cubicBezTo>
                  <a:pt x="61818" y="38235"/>
                  <a:pt x="61424" y="38759"/>
                  <a:pt x="60994" y="39283"/>
                </a:cubicBezTo>
                <a:cubicBezTo>
                  <a:pt x="60132" y="40313"/>
                  <a:pt x="59196" y="41325"/>
                  <a:pt x="58203" y="42336"/>
                </a:cubicBezTo>
                <a:cubicBezTo>
                  <a:pt x="54289" y="46418"/>
                  <a:pt x="49645" y="50576"/>
                  <a:pt x="44458" y="54920"/>
                </a:cubicBezTo>
                <a:lnTo>
                  <a:pt x="43915" y="54283"/>
                </a:lnTo>
                <a:cubicBezTo>
                  <a:pt x="49027" y="49901"/>
                  <a:pt x="52997" y="46119"/>
                  <a:pt x="55975" y="42879"/>
                </a:cubicBezTo>
                <a:cubicBezTo>
                  <a:pt x="56368" y="42486"/>
                  <a:pt x="56724" y="42074"/>
                  <a:pt x="57061" y="41699"/>
                </a:cubicBezTo>
                <a:lnTo>
                  <a:pt x="58072" y="40557"/>
                </a:lnTo>
                <a:cubicBezTo>
                  <a:pt x="58709" y="39826"/>
                  <a:pt x="59271" y="39115"/>
                  <a:pt x="59776" y="38459"/>
                </a:cubicBezTo>
                <a:cubicBezTo>
                  <a:pt x="60638" y="37336"/>
                  <a:pt x="61349" y="36100"/>
                  <a:pt x="61892" y="34808"/>
                </a:cubicBezTo>
                <a:cubicBezTo>
                  <a:pt x="62080" y="34302"/>
                  <a:pt x="62248" y="33797"/>
                  <a:pt x="62361" y="33272"/>
                </a:cubicBezTo>
                <a:cubicBezTo>
                  <a:pt x="62454" y="32841"/>
                  <a:pt x="62510" y="32411"/>
                  <a:pt x="62548" y="31961"/>
                </a:cubicBezTo>
                <a:cubicBezTo>
                  <a:pt x="62585" y="31306"/>
                  <a:pt x="62567" y="30650"/>
                  <a:pt x="62454" y="29995"/>
                </a:cubicBezTo>
                <a:cubicBezTo>
                  <a:pt x="62267" y="28965"/>
                  <a:pt x="62005" y="28478"/>
                  <a:pt x="61836" y="28328"/>
                </a:cubicBezTo>
                <a:cubicBezTo>
                  <a:pt x="61786" y="28286"/>
                  <a:pt x="61740" y="28267"/>
                  <a:pt x="61697" y="28267"/>
                </a:cubicBezTo>
                <a:cubicBezTo>
                  <a:pt x="61415" y="28267"/>
                  <a:pt x="61256" y="29082"/>
                  <a:pt x="61012" y="29602"/>
                </a:cubicBezTo>
                <a:cubicBezTo>
                  <a:pt x="60862" y="29901"/>
                  <a:pt x="60713" y="30145"/>
                  <a:pt x="60563" y="30145"/>
                </a:cubicBezTo>
                <a:cubicBezTo>
                  <a:pt x="60488" y="30145"/>
                  <a:pt x="60413" y="30089"/>
                  <a:pt x="60319" y="29958"/>
                </a:cubicBezTo>
                <a:cubicBezTo>
                  <a:pt x="60207" y="29752"/>
                  <a:pt x="60113" y="29546"/>
                  <a:pt x="60038" y="29321"/>
                </a:cubicBezTo>
                <a:lnTo>
                  <a:pt x="60038" y="29321"/>
                </a:lnTo>
                <a:cubicBezTo>
                  <a:pt x="60226" y="30463"/>
                  <a:pt x="60151" y="31624"/>
                  <a:pt x="59832" y="32729"/>
                </a:cubicBezTo>
                <a:cubicBezTo>
                  <a:pt x="59458" y="33928"/>
                  <a:pt x="58877" y="35051"/>
                  <a:pt x="58110" y="36062"/>
                </a:cubicBezTo>
                <a:cubicBezTo>
                  <a:pt x="57192" y="37298"/>
                  <a:pt x="56218" y="38497"/>
                  <a:pt x="55151" y="39602"/>
                </a:cubicBezTo>
                <a:lnTo>
                  <a:pt x="54327" y="40519"/>
                </a:lnTo>
                <a:lnTo>
                  <a:pt x="53484" y="41400"/>
                </a:lnTo>
                <a:lnTo>
                  <a:pt x="52641" y="42280"/>
                </a:lnTo>
                <a:lnTo>
                  <a:pt x="51780" y="43160"/>
                </a:lnTo>
                <a:cubicBezTo>
                  <a:pt x="47155" y="47804"/>
                  <a:pt x="42061" y="52130"/>
                  <a:pt x="36892" y="56493"/>
                </a:cubicBezTo>
                <a:cubicBezTo>
                  <a:pt x="31724" y="60875"/>
                  <a:pt x="26424" y="65295"/>
                  <a:pt x="21443" y="70220"/>
                </a:cubicBezTo>
                <a:cubicBezTo>
                  <a:pt x="16462" y="75126"/>
                  <a:pt x="11742" y="80519"/>
                  <a:pt x="7866" y="86699"/>
                </a:cubicBezTo>
                <a:lnTo>
                  <a:pt x="7136" y="87954"/>
                </a:lnTo>
                <a:lnTo>
                  <a:pt x="6368" y="89358"/>
                </a:lnTo>
                <a:lnTo>
                  <a:pt x="5956" y="90107"/>
                </a:lnTo>
                <a:cubicBezTo>
                  <a:pt x="5825" y="90370"/>
                  <a:pt x="5694" y="90632"/>
                  <a:pt x="5563" y="90894"/>
                </a:cubicBezTo>
                <a:lnTo>
                  <a:pt x="4757" y="92561"/>
                </a:lnTo>
                <a:cubicBezTo>
                  <a:pt x="4252" y="93722"/>
                  <a:pt x="3709" y="94920"/>
                  <a:pt x="3241" y="96212"/>
                </a:cubicBezTo>
                <a:cubicBezTo>
                  <a:pt x="2735" y="97467"/>
                  <a:pt x="2285" y="98815"/>
                  <a:pt x="1892" y="100164"/>
                </a:cubicBezTo>
                <a:cubicBezTo>
                  <a:pt x="1518" y="101531"/>
                  <a:pt x="1181" y="102898"/>
                  <a:pt x="918" y="104246"/>
                </a:cubicBezTo>
                <a:cubicBezTo>
                  <a:pt x="656" y="105613"/>
                  <a:pt x="469" y="106943"/>
                  <a:pt x="319" y="108235"/>
                </a:cubicBezTo>
                <a:cubicBezTo>
                  <a:pt x="76" y="110501"/>
                  <a:pt x="1" y="112785"/>
                  <a:pt x="94" y="115051"/>
                </a:cubicBezTo>
                <a:cubicBezTo>
                  <a:pt x="151" y="116437"/>
                  <a:pt x="263" y="117823"/>
                  <a:pt x="469" y="119209"/>
                </a:cubicBezTo>
                <a:cubicBezTo>
                  <a:pt x="656" y="120594"/>
                  <a:pt x="918" y="121980"/>
                  <a:pt x="1256" y="123347"/>
                </a:cubicBezTo>
                <a:cubicBezTo>
                  <a:pt x="1911" y="126100"/>
                  <a:pt x="2903" y="128778"/>
                  <a:pt x="4177" y="131325"/>
                </a:cubicBezTo>
                <a:cubicBezTo>
                  <a:pt x="4814" y="132598"/>
                  <a:pt x="5544" y="133853"/>
                  <a:pt x="6349" y="135033"/>
                </a:cubicBezTo>
                <a:cubicBezTo>
                  <a:pt x="7154" y="136231"/>
                  <a:pt x="8035" y="137373"/>
                  <a:pt x="8990" y="138441"/>
                </a:cubicBezTo>
                <a:cubicBezTo>
                  <a:pt x="10881" y="140501"/>
                  <a:pt x="12960" y="142373"/>
                  <a:pt x="15207" y="144021"/>
                </a:cubicBezTo>
                <a:cubicBezTo>
                  <a:pt x="17342" y="145632"/>
                  <a:pt x="19514" y="147018"/>
                  <a:pt x="21555" y="148347"/>
                </a:cubicBezTo>
                <a:cubicBezTo>
                  <a:pt x="23596" y="149695"/>
                  <a:pt x="25525" y="150988"/>
                  <a:pt x="27248" y="152355"/>
                </a:cubicBezTo>
                <a:cubicBezTo>
                  <a:pt x="28091" y="153029"/>
                  <a:pt x="28896" y="153722"/>
                  <a:pt x="29683" y="154471"/>
                </a:cubicBezTo>
                <a:cubicBezTo>
                  <a:pt x="30057" y="154827"/>
                  <a:pt x="30432" y="155182"/>
                  <a:pt x="30750" y="155576"/>
                </a:cubicBezTo>
                <a:lnTo>
                  <a:pt x="31256" y="156137"/>
                </a:lnTo>
                <a:cubicBezTo>
                  <a:pt x="31424" y="156325"/>
                  <a:pt x="31574" y="156531"/>
                  <a:pt x="31724" y="156718"/>
                </a:cubicBezTo>
                <a:cubicBezTo>
                  <a:pt x="32997" y="158291"/>
                  <a:pt x="34102" y="160164"/>
                  <a:pt x="35244" y="162224"/>
                </a:cubicBezTo>
                <a:cubicBezTo>
                  <a:pt x="36368" y="164283"/>
                  <a:pt x="37473" y="166493"/>
                  <a:pt x="38802" y="168778"/>
                </a:cubicBezTo>
                <a:cubicBezTo>
                  <a:pt x="39458" y="169920"/>
                  <a:pt x="40188" y="171062"/>
                  <a:pt x="40993" y="172205"/>
                </a:cubicBezTo>
                <a:lnTo>
                  <a:pt x="41611" y="173048"/>
                </a:lnTo>
                <a:cubicBezTo>
                  <a:pt x="41799" y="173347"/>
                  <a:pt x="42042" y="173609"/>
                  <a:pt x="42267" y="173890"/>
                </a:cubicBezTo>
                <a:cubicBezTo>
                  <a:pt x="42698" y="174471"/>
                  <a:pt x="43203" y="174995"/>
                  <a:pt x="43671" y="175538"/>
                </a:cubicBezTo>
                <a:cubicBezTo>
                  <a:pt x="44626" y="176587"/>
                  <a:pt x="45656" y="177561"/>
                  <a:pt x="46743" y="178478"/>
                </a:cubicBezTo>
                <a:lnTo>
                  <a:pt x="47136" y="178815"/>
                </a:lnTo>
                <a:lnTo>
                  <a:pt x="47548" y="179152"/>
                </a:lnTo>
                <a:cubicBezTo>
                  <a:pt x="47829" y="179358"/>
                  <a:pt x="48110" y="179583"/>
                  <a:pt x="48372" y="179789"/>
                </a:cubicBezTo>
                <a:cubicBezTo>
                  <a:pt x="48934" y="180201"/>
                  <a:pt x="49495" y="180613"/>
                  <a:pt x="50057" y="180988"/>
                </a:cubicBezTo>
                <a:cubicBezTo>
                  <a:pt x="52286" y="182467"/>
                  <a:pt x="54608" y="183797"/>
                  <a:pt x="57042" y="184920"/>
                </a:cubicBezTo>
                <a:cubicBezTo>
                  <a:pt x="58222" y="185482"/>
                  <a:pt x="59402" y="186006"/>
                  <a:pt x="60563" y="186512"/>
                </a:cubicBezTo>
                <a:cubicBezTo>
                  <a:pt x="61162" y="186755"/>
                  <a:pt x="61743" y="186999"/>
                  <a:pt x="62323" y="187224"/>
                </a:cubicBezTo>
                <a:lnTo>
                  <a:pt x="64102" y="187898"/>
                </a:lnTo>
                <a:cubicBezTo>
                  <a:pt x="65282" y="188347"/>
                  <a:pt x="66443" y="188797"/>
                  <a:pt x="67641" y="189227"/>
                </a:cubicBezTo>
                <a:lnTo>
                  <a:pt x="71218" y="190426"/>
                </a:lnTo>
                <a:lnTo>
                  <a:pt x="72098" y="190725"/>
                </a:lnTo>
                <a:cubicBezTo>
                  <a:pt x="72398" y="190819"/>
                  <a:pt x="72716" y="190894"/>
                  <a:pt x="73016" y="190988"/>
                </a:cubicBezTo>
                <a:lnTo>
                  <a:pt x="74814" y="191512"/>
                </a:lnTo>
                <a:cubicBezTo>
                  <a:pt x="76031" y="191868"/>
                  <a:pt x="77230" y="192242"/>
                  <a:pt x="78447" y="192542"/>
                </a:cubicBezTo>
                <a:lnTo>
                  <a:pt x="82080" y="193441"/>
                </a:lnTo>
                <a:cubicBezTo>
                  <a:pt x="83316" y="193740"/>
                  <a:pt x="84533" y="193984"/>
                  <a:pt x="85769" y="194246"/>
                </a:cubicBezTo>
                <a:cubicBezTo>
                  <a:pt x="95288" y="196228"/>
                  <a:pt x="104961" y="197217"/>
                  <a:pt x="114633" y="197217"/>
                </a:cubicBezTo>
                <a:cubicBezTo>
                  <a:pt x="124882" y="197217"/>
                  <a:pt x="135130" y="196106"/>
                  <a:pt x="145189" y="193890"/>
                </a:cubicBezTo>
                <a:cubicBezTo>
                  <a:pt x="154889" y="191699"/>
                  <a:pt x="164140" y="188609"/>
                  <a:pt x="173222" y="185763"/>
                </a:cubicBezTo>
                <a:cubicBezTo>
                  <a:pt x="177773" y="184340"/>
                  <a:pt x="182286" y="182973"/>
                  <a:pt x="186799" y="181793"/>
                </a:cubicBezTo>
                <a:cubicBezTo>
                  <a:pt x="191256" y="180613"/>
                  <a:pt x="195788" y="179695"/>
                  <a:pt x="200357" y="179040"/>
                </a:cubicBezTo>
                <a:lnTo>
                  <a:pt x="202043" y="178815"/>
                </a:lnTo>
                <a:cubicBezTo>
                  <a:pt x="202604" y="178740"/>
                  <a:pt x="203166" y="178703"/>
                  <a:pt x="203728" y="178647"/>
                </a:cubicBezTo>
                <a:lnTo>
                  <a:pt x="205432" y="178497"/>
                </a:lnTo>
                <a:lnTo>
                  <a:pt x="206275" y="178403"/>
                </a:lnTo>
                <a:lnTo>
                  <a:pt x="207118" y="178385"/>
                </a:lnTo>
                <a:cubicBezTo>
                  <a:pt x="208241" y="178328"/>
                  <a:pt x="209365" y="178272"/>
                  <a:pt x="210488" y="178254"/>
                </a:cubicBezTo>
                <a:lnTo>
                  <a:pt x="212193" y="178254"/>
                </a:lnTo>
                <a:lnTo>
                  <a:pt x="213934" y="178272"/>
                </a:lnTo>
                <a:cubicBezTo>
                  <a:pt x="217260" y="178353"/>
                  <a:pt x="220711" y="178558"/>
                  <a:pt x="224301" y="178558"/>
                </a:cubicBezTo>
                <a:cubicBezTo>
                  <a:pt x="225723" y="178558"/>
                  <a:pt x="227168" y="178526"/>
                  <a:pt x="228635" y="178441"/>
                </a:cubicBezTo>
                <a:cubicBezTo>
                  <a:pt x="231294" y="178291"/>
                  <a:pt x="233953" y="177916"/>
                  <a:pt x="236537" y="177317"/>
                </a:cubicBezTo>
                <a:lnTo>
                  <a:pt x="237530" y="177055"/>
                </a:lnTo>
                <a:cubicBezTo>
                  <a:pt x="237867" y="176961"/>
                  <a:pt x="238204" y="176886"/>
                  <a:pt x="238522" y="176774"/>
                </a:cubicBezTo>
                <a:lnTo>
                  <a:pt x="239515" y="176437"/>
                </a:lnTo>
                <a:cubicBezTo>
                  <a:pt x="239852" y="176325"/>
                  <a:pt x="240170" y="176231"/>
                  <a:pt x="240489" y="176100"/>
                </a:cubicBezTo>
                <a:cubicBezTo>
                  <a:pt x="241799" y="175594"/>
                  <a:pt x="243054" y="175033"/>
                  <a:pt x="244271" y="174396"/>
                </a:cubicBezTo>
                <a:cubicBezTo>
                  <a:pt x="246668" y="173104"/>
                  <a:pt x="248916" y="171587"/>
                  <a:pt x="250975" y="169827"/>
                </a:cubicBezTo>
                <a:cubicBezTo>
                  <a:pt x="252979" y="168141"/>
                  <a:pt x="254852" y="166306"/>
                  <a:pt x="256575" y="164340"/>
                </a:cubicBezTo>
                <a:cubicBezTo>
                  <a:pt x="258298" y="162411"/>
                  <a:pt x="259852" y="160407"/>
                  <a:pt x="261313" y="158385"/>
                </a:cubicBezTo>
                <a:cubicBezTo>
                  <a:pt x="262062" y="157355"/>
                  <a:pt x="262755" y="156325"/>
                  <a:pt x="263447" y="155295"/>
                </a:cubicBezTo>
                <a:lnTo>
                  <a:pt x="264477" y="153759"/>
                </a:lnTo>
                <a:lnTo>
                  <a:pt x="265470" y="152186"/>
                </a:lnTo>
                <a:cubicBezTo>
                  <a:pt x="268110" y="147991"/>
                  <a:pt x="270507" y="143647"/>
                  <a:pt x="272642" y="139171"/>
                </a:cubicBezTo>
                <a:cubicBezTo>
                  <a:pt x="274777" y="134714"/>
                  <a:pt x="276650" y="130126"/>
                  <a:pt x="278279" y="125444"/>
                </a:cubicBezTo>
                <a:lnTo>
                  <a:pt x="278597" y="124564"/>
                </a:lnTo>
                <a:lnTo>
                  <a:pt x="278878" y="123684"/>
                </a:lnTo>
                <a:lnTo>
                  <a:pt x="279459" y="121924"/>
                </a:lnTo>
                <a:cubicBezTo>
                  <a:pt x="279833" y="120744"/>
                  <a:pt x="280170" y="119546"/>
                  <a:pt x="280526" y="118366"/>
                </a:cubicBezTo>
                <a:cubicBezTo>
                  <a:pt x="280863" y="117167"/>
                  <a:pt x="281200" y="115988"/>
                  <a:pt x="281500" y="114789"/>
                </a:cubicBezTo>
                <a:lnTo>
                  <a:pt x="281949" y="112991"/>
                </a:lnTo>
                <a:lnTo>
                  <a:pt x="282174" y="112074"/>
                </a:lnTo>
                <a:lnTo>
                  <a:pt x="282380" y="111175"/>
                </a:lnTo>
                <a:cubicBezTo>
                  <a:pt x="284590" y="101493"/>
                  <a:pt x="285713" y="91606"/>
                  <a:pt x="285732" y="81680"/>
                </a:cubicBezTo>
                <a:cubicBezTo>
                  <a:pt x="285751" y="76699"/>
                  <a:pt x="285470" y="71737"/>
                  <a:pt x="284927" y="66793"/>
                </a:cubicBezTo>
                <a:cubicBezTo>
                  <a:pt x="284777" y="65557"/>
                  <a:pt x="284627" y="64321"/>
                  <a:pt x="284459" y="63085"/>
                </a:cubicBezTo>
                <a:lnTo>
                  <a:pt x="284178" y="61250"/>
                </a:lnTo>
                <a:lnTo>
                  <a:pt x="284028" y="60313"/>
                </a:lnTo>
                <a:lnTo>
                  <a:pt x="283878" y="59396"/>
                </a:lnTo>
                <a:cubicBezTo>
                  <a:pt x="283447" y="56961"/>
                  <a:pt x="282961" y="54489"/>
                  <a:pt x="282361" y="52036"/>
                </a:cubicBezTo>
                <a:cubicBezTo>
                  <a:pt x="281762" y="49583"/>
                  <a:pt x="281088" y="47149"/>
                  <a:pt x="280264" y="44714"/>
                </a:cubicBezTo>
                <a:cubicBezTo>
                  <a:pt x="279421" y="42261"/>
                  <a:pt x="278447" y="39864"/>
                  <a:pt x="277343" y="37523"/>
                </a:cubicBezTo>
                <a:cubicBezTo>
                  <a:pt x="276200" y="35126"/>
                  <a:pt x="274889" y="32823"/>
                  <a:pt x="273410" y="30632"/>
                </a:cubicBezTo>
                <a:cubicBezTo>
                  <a:pt x="271912" y="28403"/>
                  <a:pt x="270189" y="26325"/>
                  <a:pt x="268298" y="24414"/>
                </a:cubicBezTo>
                <a:cubicBezTo>
                  <a:pt x="266425" y="22504"/>
                  <a:pt x="264384" y="20763"/>
                  <a:pt x="262193" y="19208"/>
                </a:cubicBezTo>
                <a:cubicBezTo>
                  <a:pt x="260058" y="17673"/>
                  <a:pt x="257792" y="16306"/>
                  <a:pt x="255451" y="15107"/>
                </a:cubicBezTo>
                <a:cubicBezTo>
                  <a:pt x="253166" y="13909"/>
                  <a:pt x="250788" y="12841"/>
                  <a:pt x="248372" y="11905"/>
                </a:cubicBezTo>
                <a:lnTo>
                  <a:pt x="247492" y="11549"/>
                </a:lnTo>
                <a:lnTo>
                  <a:pt x="246575" y="11231"/>
                </a:lnTo>
                <a:cubicBezTo>
                  <a:pt x="245975" y="11006"/>
                  <a:pt x="245376" y="10782"/>
                  <a:pt x="244777" y="10576"/>
                </a:cubicBezTo>
                <a:lnTo>
                  <a:pt x="243328" y="10112"/>
                </a:lnTo>
                <a:lnTo>
                  <a:pt x="243328" y="10112"/>
                </a:lnTo>
                <a:cubicBezTo>
                  <a:pt x="245728" y="10892"/>
                  <a:pt x="248098" y="11770"/>
                  <a:pt x="250414" y="12748"/>
                </a:cubicBezTo>
                <a:cubicBezTo>
                  <a:pt x="253504" y="14059"/>
                  <a:pt x="256481" y="15594"/>
                  <a:pt x="259328" y="17355"/>
                </a:cubicBezTo>
                <a:cubicBezTo>
                  <a:pt x="262230" y="19152"/>
                  <a:pt x="264946" y="21250"/>
                  <a:pt x="267399" y="23628"/>
                </a:cubicBezTo>
                <a:cubicBezTo>
                  <a:pt x="268017" y="24208"/>
                  <a:pt x="268597" y="24845"/>
                  <a:pt x="269196" y="25463"/>
                </a:cubicBezTo>
                <a:cubicBezTo>
                  <a:pt x="269515" y="25763"/>
                  <a:pt x="269777" y="26119"/>
                  <a:pt x="270058" y="26437"/>
                </a:cubicBezTo>
                <a:lnTo>
                  <a:pt x="270901" y="27411"/>
                </a:lnTo>
                <a:lnTo>
                  <a:pt x="271687" y="28422"/>
                </a:lnTo>
                <a:cubicBezTo>
                  <a:pt x="271949" y="28778"/>
                  <a:pt x="272230" y="29096"/>
                  <a:pt x="272474" y="29452"/>
                </a:cubicBezTo>
                <a:lnTo>
                  <a:pt x="273204" y="30501"/>
                </a:lnTo>
                <a:lnTo>
                  <a:pt x="273560" y="31025"/>
                </a:lnTo>
                <a:lnTo>
                  <a:pt x="273916" y="31549"/>
                </a:lnTo>
                <a:cubicBezTo>
                  <a:pt x="275713" y="34377"/>
                  <a:pt x="277268" y="37355"/>
                  <a:pt x="278541" y="40444"/>
                </a:cubicBezTo>
                <a:cubicBezTo>
                  <a:pt x="279777" y="43478"/>
                  <a:pt x="280826" y="46568"/>
                  <a:pt x="281650" y="49714"/>
                </a:cubicBezTo>
                <a:cubicBezTo>
                  <a:pt x="282474" y="52823"/>
                  <a:pt x="283148" y="55950"/>
                  <a:pt x="283672" y="59059"/>
                </a:cubicBezTo>
                <a:lnTo>
                  <a:pt x="283878" y="60238"/>
                </a:lnTo>
                <a:lnTo>
                  <a:pt x="284065" y="61400"/>
                </a:lnTo>
                <a:cubicBezTo>
                  <a:pt x="284178" y="62186"/>
                  <a:pt x="284309" y="62973"/>
                  <a:pt x="284403" y="63740"/>
                </a:cubicBezTo>
                <a:cubicBezTo>
                  <a:pt x="284609" y="65313"/>
                  <a:pt x="284815" y="66886"/>
                  <a:pt x="284946" y="68459"/>
                </a:cubicBezTo>
                <a:cubicBezTo>
                  <a:pt x="287361" y="93553"/>
                  <a:pt x="282642" y="118834"/>
                  <a:pt x="271294" y="141343"/>
                </a:cubicBezTo>
                <a:lnTo>
                  <a:pt x="270770" y="142392"/>
                </a:lnTo>
                <a:lnTo>
                  <a:pt x="270226" y="143422"/>
                </a:lnTo>
                <a:cubicBezTo>
                  <a:pt x="269852" y="144115"/>
                  <a:pt x="269496" y="144808"/>
                  <a:pt x="269103" y="145501"/>
                </a:cubicBezTo>
                <a:cubicBezTo>
                  <a:pt x="268335" y="146849"/>
                  <a:pt x="267567" y="148197"/>
                  <a:pt x="266762" y="149546"/>
                </a:cubicBezTo>
                <a:cubicBezTo>
                  <a:pt x="265975" y="150894"/>
                  <a:pt x="265133" y="152205"/>
                  <a:pt x="264290" y="153534"/>
                </a:cubicBezTo>
                <a:cubicBezTo>
                  <a:pt x="263859" y="154190"/>
                  <a:pt x="263429" y="154827"/>
                  <a:pt x="262979" y="155482"/>
                </a:cubicBezTo>
                <a:lnTo>
                  <a:pt x="262324" y="156456"/>
                </a:lnTo>
                <a:lnTo>
                  <a:pt x="261650" y="157430"/>
                </a:lnTo>
                <a:cubicBezTo>
                  <a:pt x="259814" y="160051"/>
                  <a:pt x="257811" y="162561"/>
                  <a:pt x="255676" y="164920"/>
                </a:cubicBezTo>
                <a:cubicBezTo>
                  <a:pt x="254552" y="166119"/>
                  <a:pt x="253410" y="167298"/>
                  <a:pt x="252174" y="168403"/>
                </a:cubicBezTo>
                <a:cubicBezTo>
                  <a:pt x="251575" y="168984"/>
                  <a:pt x="250919" y="169508"/>
                  <a:pt x="250264" y="170051"/>
                </a:cubicBezTo>
                <a:cubicBezTo>
                  <a:pt x="249945" y="170313"/>
                  <a:pt x="249608" y="170576"/>
                  <a:pt x="249271" y="170819"/>
                </a:cubicBezTo>
                <a:cubicBezTo>
                  <a:pt x="248934" y="171081"/>
                  <a:pt x="248616" y="171343"/>
                  <a:pt x="248260" y="171587"/>
                </a:cubicBezTo>
                <a:lnTo>
                  <a:pt x="247211" y="172298"/>
                </a:lnTo>
                <a:cubicBezTo>
                  <a:pt x="246856" y="172542"/>
                  <a:pt x="246481" y="172767"/>
                  <a:pt x="246125" y="172991"/>
                </a:cubicBezTo>
                <a:cubicBezTo>
                  <a:pt x="245395" y="173459"/>
                  <a:pt x="244627" y="173853"/>
                  <a:pt x="243878" y="174265"/>
                </a:cubicBezTo>
                <a:cubicBezTo>
                  <a:pt x="242324" y="175070"/>
                  <a:pt x="240713" y="175744"/>
                  <a:pt x="239065" y="176287"/>
                </a:cubicBezTo>
                <a:cubicBezTo>
                  <a:pt x="237436" y="176830"/>
                  <a:pt x="235751" y="177242"/>
                  <a:pt x="234065" y="177542"/>
                </a:cubicBezTo>
                <a:lnTo>
                  <a:pt x="232811" y="177729"/>
                </a:lnTo>
                <a:cubicBezTo>
                  <a:pt x="232605" y="177767"/>
                  <a:pt x="232380" y="177804"/>
                  <a:pt x="232174" y="177823"/>
                </a:cubicBezTo>
                <a:lnTo>
                  <a:pt x="231556" y="177898"/>
                </a:lnTo>
                <a:lnTo>
                  <a:pt x="230320" y="178029"/>
                </a:lnTo>
                <a:lnTo>
                  <a:pt x="229084" y="178104"/>
                </a:lnTo>
                <a:cubicBezTo>
                  <a:pt x="227445" y="178216"/>
                  <a:pt x="225835" y="178258"/>
                  <a:pt x="224248" y="178258"/>
                </a:cubicBezTo>
                <a:cubicBezTo>
                  <a:pt x="222661" y="178258"/>
                  <a:pt x="221097" y="178216"/>
                  <a:pt x="219552" y="178160"/>
                </a:cubicBezTo>
                <a:cubicBezTo>
                  <a:pt x="216680" y="178055"/>
                  <a:pt x="213890" y="177933"/>
                  <a:pt x="211167" y="177933"/>
                </a:cubicBezTo>
                <a:cubicBezTo>
                  <a:pt x="210978" y="177933"/>
                  <a:pt x="210789" y="177934"/>
                  <a:pt x="210601" y="177935"/>
                </a:cubicBezTo>
                <a:cubicBezTo>
                  <a:pt x="204852" y="177973"/>
                  <a:pt x="199065" y="178759"/>
                  <a:pt x="193260" y="179958"/>
                </a:cubicBezTo>
                <a:cubicBezTo>
                  <a:pt x="187473" y="181175"/>
                  <a:pt x="181687" y="182823"/>
                  <a:pt x="175863" y="184621"/>
                </a:cubicBezTo>
                <a:cubicBezTo>
                  <a:pt x="170039" y="186400"/>
                  <a:pt x="164159" y="188347"/>
                  <a:pt x="158147" y="190145"/>
                </a:cubicBezTo>
                <a:cubicBezTo>
                  <a:pt x="156631" y="190594"/>
                  <a:pt x="155132" y="191044"/>
                  <a:pt x="153597" y="191456"/>
                </a:cubicBezTo>
                <a:cubicBezTo>
                  <a:pt x="152061" y="191868"/>
                  <a:pt x="150526" y="192280"/>
                  <a:pt x="148990" y="192673"/>
                </a:cubicBezTo>
                <a:lnTo>
                  <a:pt x="146649" y="193235"/>
                </a:lnTo>
                <a:cubicBezTo>
                  <a:pt x="145863" y="193422"/>
                  <a:pt x="145095" y="193628"/>
                  <a:pt x="144308" y="193778"/>
                </a:cubicBezTo>
                <a:cubicBezTo>
                  <a:pt x="142735" y="194096"/>
                  <a:pt x="141144" y="194433"/>
                  <a:pt x="139571" y="194733"/>
                </a:cubicBezTo>
                <a:cubicBezTo>
                  <a:pt x="140001" y="194602"/>
                  <a:pt x="140413" y="194433"/>
                  <a:pt x="140825" y="194265"/>
                </a:cubicBezTo>
                <a:cubicBezTo>
                  <a:pt x="140881" y="194223"/>
                  <a:pt x="140864" y="194202"/>
                  <a:pt x="140725" y="194202"/>
                </a:cubicBezTo>
                <a:cubicBezTo>
                  <a:pt x="140679" y="194202"/>
                  <a:pt x="140619" y="194204"/>
                  <a:pt x="140544" y="194209"/>
                </a:cubicBezTo>
                <a:cubicBezTo>
                  <a:pt x="140395" y="194227"/>
                  <a:pt x="140170" y="194246"/>
                  <a:pt x="139889" y="194283"/>
                </a:cubicBezTo>
                <a:lnTo>
                  <a:pt x="138765" y="194433"/>
                </a:lnTo>
                <a:cubicBezTo>
                  <a:pt x="141986" y="193815"/>
                  <a:pt x="145170" y="193122"/>
                  <a:pt x="148297" y="192317"/>
                </a:cubicBezTo>
                <a:cubicBezTo>
                  <a:pt x="149084" y="192130"/>
                  <a:pt x="149870" y="191924"/>
                  <a:pt x="150638" y="191699"/>
                </a:cubicBezTo>
                <a:lnTo>
                  <a:pt x="152979" y="191063"/>
                </a:lnTo>
                <a:cubicBezTo>
                  <a:pt x="154533" y="190632"/>
                  <a:pt x="156069" y="190164"/>
                  <a:pt x="157586" y="189714"/>
                </a:cubicBezTo>
                <a:cubicBezTo>
                  <a:pt x="163691" y="187879"/>
                  <a:pt x="169664" y="185875"/>
                  <a:pt x="175582" y="184021"/>
                </a:cubicBezTo>
                <a:cubicBezTo>
                  <a:pt x="181500" y="182186"/>
                  <a:pt x="187398" y="180482"/>
                  <a:pt x="193316" y="179246"/>
                </a:cubicBezTo>
                <a:cubicBezTo>
                  <a:pt x="194046" y="179077"/>
                  <a:pt x="194795" y="178946"/>
                  <a:pt x="195526" y="178815"/>
                </a:cubicBezTo>
                <a:lnTo>
                  <a:pt x="197754" y="178403"/>
                </a:lnTo>
                <a:cubicBezTo>
                  <a:pt x="198129" y="178328"/>
                  <a:pt x="198485" y="178291"/>
                  <a:pt x="198859" y="178235"/>
                </a:cubicBezTo>
                <a:lnTo>
                  <a:pt x="199964" y="178085"/>
                </a:lnTo>
                <a:lnTo>
                  <a:pt x="202193" y="177767"/>
                </a:lnTo>
                <a:lnTo>
                  <a:pt x="204421" y="177561"/>
                </a:lnTo>
                <a:lnTo>
                  <a:pt x="205526" y="177467"/>
                </a:lnTo>
                <a:cubicBezTo>
                  <a:pt x="205900" y="177430"/>
                  <a:pt x="206256" y="177373"/>
                  <a:pt x="206631" y="177373"/>
                </a:cubicBezTo>
                <a:lnTo>
                  <a:pt x="208840" y="177298"/>
                </a:lnTo>
                <a:cubicBezTo>
                  <a:pt x="209590" y="177261"/>
                  <a:pt x="210320" y="177242"/>
                  <a:pt x="211069" y="177242"/>
                </a:cubicBezTo>
                <a:cubicBezTo>
                  <a:pt x="211240" y="177241"/>
                  <a:pt x="211411" y="177241"/>
                  <a:pt x="211583" y="177241"/>
                </a:cubicBezTo>
                <a:cubicBezTo>
                  <a:pt x="214381" y="177241"/>
                  <a:pt x="217262" y="177379"/>
                  <a:pt x="220226" y="177467"/>
                </a:cubicBezTo>
                <a:cubicBezTo>
                  <a:pt x="221507" y="177527"/>
                  <a:pt x="222794" y="177557"/>
                  <a:pt x="224082" y="177557"/>
                </a:cubicBezTo>
                <a:cubicBezTo>
                  <a:pt x="226014" y="177557"/>
                  <a:pt x="227949" y="177489"/>
                  <a:pt x="229870" y="177355"/>
                </a:cubicBezTo>
                <a:cubicBezTo>
                  <a:pt x="233279" y="177111"/>
                  <a:pt x="236612" y="176418"/>
                  <a:pt x="239833" y="175313"/>
                </a:cubicBezTo>
                <a:cubicBezTo>
                  <a:pt x="243054" y="174115"/>
                  <a:pt x="246088" y="172430"/>
                  <a:pt x="248822" y="170351"/>
                </a:cubicBezTo>
                <a:cubicBezTo>
                  <a:pt x="250151" y="169340"/>
                  <a:pt x="251444" y="168254"/>
                  <a:pt x="252661" y="167092"/>
                </a:cubicBezTo>
                <a:cubicBezTo>
                  <a:pt x="253241" y="166512"/>
                  <a:pt x="253841" y="165950"/>
                  <a:pt x="254402" y="165351"/>
                </a:cubicBezTo>
                <a:cubicBezTo>
                  <a:pt x="254683" y="165051"/>
                  <a:pt x="254964" y="164752"/>
                  <a:pt x="255245" y="164452"/>
                </a:cubicBezTo>
                <a:lnTo>
                  <a:pt x="256069" y="163553"/>
                </a:lnTo>
                <a:cubicBezTo>
                  <a:pt x="256350" y="163235"/>
                  <a:pt x="256612" y="162935"/>
                  <a:pt x="256874" y="162617"/>
                </a:cubicBezTo>
                <a:cubicBezTo>
                  <a:pt x="257118" y="162298"/>
                  <a:pt x="257399" y="161999"/>
                  <a:pt x="257642" y="161680"/>
                </a:cubicBezTo>
                <a:cubicBezTo>
                  <a:pt x="258148" y="161062"/>
                  <a:pt x="258672" y="160426"/>
                  <a:pt x="259140" y="159789"/>
                </a:cubicBezTo>
                <a:cubicBezTo>
                  <a:pt x="260133" y="158516"/>
                  <a:pt x="261050" y="157224"/>
                  <a:pt x="261968" y="155913"/>
                </a:cubicBezTo>
                <a:cubicBezTo>
                  <a:pt x="263766" y="153310"/>
                  <a:pt x="265489" y="150651"/>
                  <a:pt x="267062" y="147916"/>
                </a:cubicBezTo>
                <a:cubicBezTo>
                  <a:pt x="268653" y="145201"/>
                  <a:pt x="270152" y="142411"/>
                  <a:pt x="271556" y="139583"/>
                </a:cubicBezTo>
                <a:cubicBezTo>
                  <a:pt x="277137" y="128197"/>
                  <a:pt x="281069" y="116100"/>
                  <a:pt x="283223" y="103609"/>
                </a:cubicBezTo>
                <a:cubicBezTo>
                  <a:pt x="285395" y="91062"/>
                  <a:pt x="285732" y="78253"/>
                  <a:pt x="284197" y="65594"/>
                </a:cubicBezTo>
                <a:cubicBezTo>
                  <a:pt x="283841" y="62429"/>
                  <a:pt x="283298" y="59265"/>
                  <a:pt x="282680" y="56119"/>
                </a:cubicBezTo>
                <a:cubicBezTo>
                  <a:pt x="282043" y="52935"/>
                  <a:pt x="281256" y="49789"/>
                  <a:pt x="280283" y="46680"/>
                </a:cubicBezTo>
                <a:cubicBezTo>
                  <a:pt x="279309" y="43516"/>
                  <a:pt x="278092" y="40426"/>
                  <a:pt x="276631" y="37429"/>
                </a:cubicBezTo>
                <a:cubicBezTo>
                  <a:pt x="275170" y="34377"/>
                  <a:pt x="273373" y="31474"/>
                  <a:pt x="271294" y="28778"/>
                </a:cubicBezTo>
                <a:cubicBezTo>
                  <a:pt x="269159" y="26062"/>
                  <a:pt x="266725" y="23591"/>
                  <a:pt x="264028" y="21437"/>
                </a:cubicBezTo>
                <a:cubicBezTo>
                  <a:pt x="261369" y="19321"/>
                  <a:pt x="258504" y="17467"/>
                  <a:pt x="255489" y="15894"/>
                </a:cubicBezTo>
                <a:cubicBezTo>
                  <a:pt x="249515" y="12767"/>
                  <a:pt x="243166" y="10688"/>
                  <a:pt x="236856" y="9077"/>
                </a:cubicBezTo>
                <a:lnTo>
                  <a:pt x="237062" y="8253"/>
                </a:lnTo>
                <a:cubicBezTo>
                  <a:pt x="234833" y="7673"/>
                  <a:pt x="232586" y="7149"/>
                  <a:pt x="230357" y="6662"/>
                </a:cubicBezTo>
                <a:lnTo>
                  <a:pt x="228672" y="6287"/>
                </a:lnTo>
                <a:lnTo>
                  <a:pt x="226987" y="5950"/>
                </a:lnTo>
                <a:cubicBezTo>
                  <a:pt x="225863" y="5744"/>
                  <a:pt x="224739" y="5501"/>
                  <a:pt x="223616" y="5295"/>
                </a:cubicBezTo>
                <a:cubicBezTo>
                  <a:pt x="219121" y="4452"/>
                  <a:pt x="214608" y="3778"/>
                  <a:pt x="210076" y="3179"/>
                </a:cubicBezTo>
                <a:cubicBezTo>
                  <a:pt x="208934" y="3047"/>
                  <a:pt x="207810" y="2879"/>
                  <a:pt x="206668" y="2748"/>
                </a:cubicBezTo>
                <a:lnTo>
                  <a:pt x="203260" y="2373"/>
                </a:lnTo>
                <a:cubicBezTo>
                  <a:pt x="200994" y="2149"/>
                  <a:pt x="198728" y="1924"/>
                  <a:pt x="196443" y="1737"/>
                </a:cubicBezTo>
                <a:cubicBezTo>
                  <a:pt x="191893" y="1343"/>
                  <a:pt x="187342" y="1044"/>
                  <a:pt x="182792" y="819"/>
                </a:cubicBezTo>
                <a:cubicBezTo>
                  <a:pt x="178222" y="613"/>
                  <a:pt x="173672" y="426"/>
                  <a:pt x="169121" y="313"/>
                </a:cubicBezTo>
                <a:cubicBezTo>
                  <a:pt x="166855" y="257"/>
                  <a:pt x="164571" y="201"/>
                  <a:pt x="162286" y="164"/>
                </a:cubicBezTo>
                <a:lnTo>
                  <a:pt x="158878" y="107"/>
                </a:lnTo>
                <a:lnTo>
                  <a:pt x="155451" y="70"/>
                </a:lnTo>
                <a:cubicBezTo>
                  <a:pt x="151756" y="24"/>
                  <a:pt x="148055" y="0"/>
                  <a:pt x="144350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3997" name="Google Shape;3997;p55"/>
          <p:cNvGrpSpPr/>
          <p:nvPr/>
        </p:nvGrpSpPr>
        <p:grpSpPr>
          <a:xfrm>
            <a:off x="9430255" y="4187072"/>
            <a:ext cx="4209337" cy="3257862"/>
            <a:chOff x="434475" y="237850"/>
            <a:chExt cx="6749725" cy="5224025"/>
          </a:xfrm>
        </p:grpSpPr>
        <p:sp>
          <p:nvSpPr>
            <p:cNvPr id="3998" name="Google Shape;3998;p55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3999" name="Google Shape;3999;p55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4000" name="Google Shape;4000;p55"/>
          <p:cNvGrpSpPr/>
          <p:nvPr/>
        </p:nvGrpSpPr>
        <p:grpSpPr>
          <a:xfrm>
            <a:off x="-1103225" y="4499122"/>
            <a:ext cx="2792886" cy="2773174"/>
            <a:chOff x="1173550" y="238600"/>
            <a:chExt cx="5252825" cy="5215750"/>
          </a:xfrm>
        </p:grpSpPr>
        <p:sp>
          <p:nvSpPr>
            <p:cNvPr id="4001" name="Google Shape;4001;p55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02" name="Google Shape;4002;p55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03" name="Google Shape;4003;p55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04" name="Google Shape;4004;p55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05" name="Google Shape;4005;p55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06" name="Google Shape;4006;p55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07" name="Google Shape;4007;p55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08" name="Google Shape;4008;p55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09" name="Google Shape;4009;p55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10" name="Google Shape;4010;p55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11" name="Google Shape;4011;p55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12" name="Google Shape;4012;p55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13" name="Google Shape;4013;p55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14" name="Google Shape;4014;p55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15" name="Google Shape;4015;p55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16" name="Google Shape;4016;p55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17" name="Google Shape;4017;p55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18" name="Google Shape;4018;p55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19" name="Google Shape;4019;p55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20" name="Google Shape;4020;p55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21" name="Google Shape;4021;p55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22" name="Google Shape;4022;p55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23" name="Google Shape;4023;p55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24" name="Google Shape;4024;p55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25" name="Google Shape;4025;p55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26" name="Google Shape;4026;p55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27" name="Google Shape;4027;p55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28" name="Google Shape;4028;p55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29" name="Google Shape;4029;p55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30" name="Google Shape;4030;p55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31" name="Google Shape;4031;p55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32" name="Google Shape;4032;p55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33" name="Google Shape;4033;p55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34" name="Google Shape;4034;p55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35" name="Google Shape;4035;p55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36" name="Google Shape;4036;p55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37" name="Google Shape;4037;p55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38" name="Google Shape;4038;p55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39" name="Google Shape;4039;p55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40" name="Google Shape;4040;p55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41" name="Google Shape;4041;p55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42" name="Google Shape;4042;p55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43" name="Google Shape;4043;p55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44" name="Google Shape;4044;p55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45" name="Google Shape;4045;p55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46" name="Google Shape;4046;p55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47" name="Google Shape;4047;p55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48" name="Google Shape;4048;p55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49" name="Google Shape;4049;p55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50" name="Google Shape;4050;p55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51" name="Google Shape;4051;p55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52" name="Google Shape;4052;p55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53" name="Google Shape;4053;p55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54" name="Google Shape;4054;p55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55" name="Google Shape;4055;p55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56" name="Google Shape;4056;p55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57" name="Google Shape;4057;p55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58" name="Google Shape;4058;p55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59" name="Google Shape;4059;p55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60" name="Google Shape;4060;p55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61" name="Google Shape;4061;p55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62" name="Google Shape;4062;p55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63" name="Google Shape;4063;p55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64" name="Google Shape;4064;p55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65" name="Google Shape;4065;p55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66" name="Google Shape;4066;p55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67" name="Google Shape;4067;p55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68" name="Google Shape;4068;p55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69" name="Google Shape;4069;p55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70" name="Google Shape;4070;p55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71" name="Google Shape;4071;p55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72" name="Google Shape;4072;p55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73" name="Google Shape;4073;p55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74" name="Google Shape;4074;p55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75" name="Google Shape;4075;p55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76" name="Google Shape;4076;p55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77" name="Google Shape;4077;p55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78" name="Google Shape;4078;p55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79" name="Google Shape;4079;p55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80" name="Google Shape;4080;p55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81" name="Google Shape;4081;p55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82" name="Google Shape;4082;p55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83" name="Google Shape;4083;p55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84" name="Google Shape;4084;p55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85" name="Google Shape;4085;p55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86" name="Google Shape;4086;p55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87" name="Google Shape;4087;p55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88" name="Google Shape;4088;p55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89" name="Google Shape;4089;p55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90" name="Google Shape;4090;p55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91" name="Google Shape;4091;p55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92" name="Google Shape;4092;p55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93" name="Google Shape;4093;p55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94" name="Google Shape;4094;p55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95" name="Google Shape;4095;p55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96" name="Google Shape;4096;p55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97" name="Google Shape;4097;p55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98" name="Google Shape;4098;p55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099" name="Google Shape;4099;p55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00" name="Google Shape;4100;p55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01" name="Google Shape;4101;p55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02" name="Google Shape;4102;p55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03" name="Google Shape;4103;p55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04" name="Google Shape;4104;p55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05" name="Google Shape;4105;p55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06" name="Google Shape;4106;p55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07" name="Google Shape;4107;p55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08" name="Google Shape;4108;p55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09" name="Google Shape;4109;p55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10" name="Google Shape;4110;p55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11" name="Google Shape;4111;p55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12" name="Google Shape;4112;p55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13" name="Google Shape;4113;p55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14" name="Google Shape;4114;p55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15" name="Google Shape;4115;p55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16" name="Google Shape;4116;p55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17" name="Google Shape;4117;p55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18" name="Google Shape;4118;p55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19" name="Google Shape;4119;p55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20" name="Google Shape;4120;p55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21" name="Google Shape;4121;p55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22" name="Google Shape;4122;p55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23" name="Google Shape;4123;p55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24" name="Google Shape;4124;p55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25" name="Google Shape;4125;p55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26" name="Google Shape;4126;p55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27" name="Google Shape;4127;p55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28" name="Google Shape;4128;p55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29" name="Google Shape;4129;p55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30" name="Google Shape;4130;p55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31" name="Google Shape;4131;p55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32" name="Google Shape;4132;p55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33" name="Google Shape;4133;p55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34" name="Google Shape;4134;p55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35" name="Google Shape;4135;p55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36" name="Google Shape;4136;p55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37" name="Google Shape;4137;p55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38" name="Google Shape;4138;p55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39" name="Google Shape;4139;p55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40" name="Google Shape;4140;p55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41" name="Google Shape;4141;p55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42" name="Google Shape;4142;p55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43" name="Google Shape;4143;p55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44" name="Google Shape;4144;p55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45" name="Google Shape;4145;p55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46" name="Google Shape;4146;p55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47" name="Google Shape;4147;p55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48" name="Google Shape;4148;p55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49" name="Google Shape;4149;p55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50" name="Google Shape;4150;p55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51" name="Google Shape;4151;p55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52" name="Google Shape;4152;p55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53" name="Google Shape;4153;p55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54" name="Google Shape;4154;p55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55" name="Google Shape;4155;p55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56" name="Google Shape;4156;p55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57" name="Google Shape;4157;p55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58" name="Google Shape;4158;p55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59" name="Google Shape;4159;p55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60" name="Google Shape;4160;p55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61" name="Google Shape;4161;p55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62" name="Google Shape;4162;p55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63" name="Google Shape;4163;p55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64" name="Google Shape;4164;p55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65" name="Google Shape;4165;p55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66" name="Google Shape;4166;p55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67" name="Google Shape;4167;p55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68" name="Google Shape;4168;p55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69" name="Google Shape;4169;p55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70" name="Google Shape;4170;p55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71" name="Google Shape;4171;p55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72" name="Google Shape;4172;p55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73" name="Google Shape;4173;p55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74" name="Google Shape;4174;p55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75" name="Google Shape;4175;p55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76" name="Google Shape;4176;p55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77" name="Google Shape;4177;p55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78" name="Google Shape;4178;p55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79" name="Google Shape;4179;p55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80" name="Google Shape;4180;p55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81" name="Google Shape;4181;p55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82" name="Google Shape;4182;p55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83" name="Google Shape;4183;p55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84" name="Google Shape;4184;p55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85" name="Google Shape;4185;p55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4186" name="Google Shape;4186;p55"/>
          <p:cNvGrpSpPr/>
          <p:nvPr/>
        </p:nvGrpSpPr>
        <p:grpSpPr>
          <a:xfrm>
            <a:off x="9646062" y="5858353"/>
            <a:ext cx="3271210" cy="749338"/>
            <a:chOff x="234200" y="2027925"/>
            <a:chExt cx="7146700" cy="1637100"/>
          </a:xfrm>
        </p:grpSpPr>
        <p:sp>
          <p:nvSpPr>
            <p:cNvPr id="4187" name="Google Shape;4187;p55"/>
            <p:cNvSpPr/>
            <p:nvPr/>
          </p:nvSpPr>
          <p:spPr>
            <a:xfrm>
              <a:off x="234200" y="3510875"/>
              <a:ext cx="311250" cy="154150"/>
            </a:xfrm>
            <a:custGeom>
              <a:avLst/>
              <a:gdLst/>
              <a:ahLst/>
              <a:cxnLst/>
              <a:rect l="l" t="t" r="r" b="b"/>
              <a:pathLst>
                <a:path w="12450" h="6166" extrusionOk="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88" name="Google Shape;4188;p55"/>
            <p:cNvSpPr/>
            <p:nvPr/>
          </p:nvSpPr>
          <p:spPr>
            <a:xfrm>
              <a:off x="706400" y="2918875"/>
              <a:ext cx="577575" cy="299350"/>
            </a:xfrm>
            <a:custGeom>
              <a:avLst/>
              <a:gdLst/>
              <a:ahLst/>
              <a:cxnLst/>
              <a:rect l="l" t="t" r="r" b="b"/>
              <a:pathLst>
                <a:path w="23103" h="11974" extrusionOk="0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89" name="Google Shape;4189;p55"/>
            <p:cNvSpPr/>
            <p:nvPr/>
          </p:nvSpPr>
          <p:spPr>
            <a:xfrm>
              <a:off x="1324925" y="3370600"/>
              <a:ext cx="297575" cy="139600"/>
            </a:xfrm>
            <a:custGeom>
              <a:avLst/>
              <a:gdLst/>
              <a:ahLst/>
              <a:cxnLst/>
              <a:rect l="l" t="t" r="r" b="b"/>
              <a:pathLst>
                <a:path w="11903" h="5584" extrusionOk="0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90" name="Google Shape;4190;p55"/>
            <p:cNvSpPr/>
            <p:nvPr/>
          </p:nvSpPr>
          <p:spPr>
            <a:xfrm>
              <a:off x="1835650" y="2826000"/>
              <a:ext cx="666825" cy="31695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91" name="Google Shape;4191;p55"/>
            <p:cNvSpPr/>
            <p:nvPr/>
          </p:nvSpPr>
          <p:spPr>
            <a:xfrm>
              <a:off x="2948775" y="2707475"/>
              <a:ext cx="236625" cy="119550"/>
            </a:xfrm>
            <a:custGeom>
              <a:avLst/>
              <a:gdLst/>
              <a:ahLst/>
              <a:cxnLst/>
              <a:rect l="l" t="t" r="r" b="b"/>
              <a:pathLst>
                <a:path w="9465" h="4782" extrusionOk="0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92" name="Google Shape;4192;p55"/>
            <p:cNvSpPr/>
            <p:nvPr/>
          </p:nvSpPr>
          <p:spPr>
            <a:xfrm>
              <a:off x="3072675" y="3192025"/>
              <a:ext cx="529300" cy="291075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93" name="Google Shape;4193;p55"/>
            <p:cNvSpPr/>
            <p:nvPr/>
          </p:nvSpPr>
          <p:spPr>
            <a:xfrm>
              <a:off x="3409275" y="2154825"/>
              <a:ext cx="217575" cy="135250"/>
            </a:xfrm>
            <a:custGeom>
              <a:avLst/>
              <a:gdLst/>
              <a:ahLst/>
              <a:cxnLst/>
              <a:rect l="l" t="t" r="r" b="b"/>
              <a:pathLst>
                <a:path w="8703" h="5410" extrusionOk="0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94" name="Google Shape;4194;p55"/>
            <p:cNvSpPr/>
            <p:nvPr/>
          </p:nvSpPr>
          <p:spPr>
            <a:xfrm>
              <a:off x="3648775" y="2476625"/>
              <a:ext cx="324400" cy="168925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95" name="Google Shape;4195;p55"/>
            <p:cNvSpPr/>
            <p:nvPr/>
          </p:nvSpPr>
          <p:spPr>
            <a:xfrm>
              <a:off x="3804875" y="2648175"/>
              <a:ext cx="773175" cy="407800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96" name="Google Shape;4196;p55"/>
            <p:cNvSpPr/>
            <p:nvPr/>
          </p:nvSpPr>
          <p:spPr>
            <a:xfrm>
              <a:off x="4308275" y="3203875"/>
              <a:ext cx="536600" cy="279225"/>
            </a:xfrm>
            <a:custGeom>
              <a:avLst/>
              <a:gdLst/>
              <a:ahLst/>
              <a:cxnLst/>
              <a:rect l="l" t="t" r="r" b="b"/>
              <a:pathLst>
                <a:path w="21464" h="11169" extrusionOk="0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97" name="Google Shape;4197;p55"/>
            <p:cNvSpPr/>
            <p:nvPr/>
          </p:nvSpPr>
          <p:spPr>
            <a:xfrm>
              <a:off x="4321925" y="2027925"/>
              <a:ext cx="564400" cy="342625"/>
            </a:xfrm>
            <a:custGeom>
              <a:avLst/>
              <a:gdLst/>
              <a:ahLst/>
              <a:cxnLst/>
              <a:rect l="l" t="t" r="r" b="b"/>
              <a:pathLst>
                <a:path w="22576" h="13705" extrusionOk="0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98" name="Google Shape;4198;p55"/>
            <p:cNvSpPr/>
            <p:nvPr/>
          </p:nvSpPr>
          <p:spPr>
            <a:xfrm>
              <a:off x="5256550" y="3187950"/>
              <a:ext cx="620975" cy="355425"/>
            </a:xfrm>
            <a:custGeom>
              <a:avLst/>
              <a:gdLst/>
              <a:ahLst/>
              <a:cxnLst/>
              <a:rect l="l" t="t" r="r" b="b"/>
              <a:pathLst>
                <a:path w="24839" h="14217" extrusionOk="0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199" name="Google Shape;4199;p55"/>
            <p:cNvSpPr/>
            <p:nvPr/>
          </p:nvSpPr>
          <p:spPr>
            <a:xfrm>
              <a:off x="5290200" y="2689950"/>
              <a:ext cx="400025" cy="215600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00" name="Google Shape;4200;p55"/>
            <p:cNvSpPr/>
            <p:nvPr/>
          </p:nvSpPr>
          <p:spPr>
            <a:xfrm>
              <a:off x="5925800" y="2568125"/>
              <a:ext cx="588800" cy="334100"/>
            </a:xfrm>
            <a:custGeom>
              <a:avLst/>
              <a:gdLst/>
              <a:ahLst/>
              <a:cxnLst/>
              <a:rect l="l" t="t" r="r" b="b"/>
              <a:pathLst>
                <a:path w="23552" h="13364" extrusionOk="0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01" name="Google Shape;4201;p55"/>
            <p:cNvSpPr/>
            <p:nvPr/>
          </p:nvSpPr>
          <p:spPr>
            <a:xfrm>
              <a:off x="6654075" y="3183400"/>
              <a:ext cx="688800" cy="377550"/>
            </a:xfrm>
            <a:custGeom>
              <a:avLst/>
              <a:gdLst/>
              <a:ahLst/>
              <a:cxnLst/>
              <a:rect l="l" t="t" r="r" b="b"/>
              <a:pathLst>
                <a:path w="27552" h="15102" extrusionOk="0">
                  <a:moveTo>
                    <a:pt x="13725" y="1"/>
                  </a:moveTo>
                  <a:cubicBezTo>
                    <a:pt x="9046" y="1"/>
                    <a:pt x="4460" y="1509"/>
                    <a:pt x="2147" y="4300"/>
                  </a:cubicBezTo>
                  <a:cubicBezTo>
                    <a:pt x="1503" y="5022"/>
                    <a:pt x="1054" y="5880"/>
                    <a:pt x="800" y="6817"/>
                  </a:cubicBezTo>
                  <a:cubicBezTo>
                    <a:pt x="664" y="7499"/>
                    <a:pt x="469" y="8163"/>
                    <a:pt x="254" y="8826"/>
                  </a:cubicBezTo>
                  <a:cubicBezTo>
                    <a:pt x="137" y="9099"/>
                    <a:pt x="59" y="9392"/>
                    <a:pt x="0" y="9685"/>
                  </a:cubicBezTo>
                  <a:cubicBezTo>
                    <a:pt x="20" y="9724"/>
                    <a:pt x="137" y="10114"/>
                    <a:pt x="254" y="10543"/>
                  </a:cubicBezTo>
                  <a:cubicBezTo>
                    <a:pt x="547" y="11538"/>
                    <a:pt x="1191" y="12260"/>
                    <a:pt x="2576" y="13119"/>
                  </a:cubicBezTo>
                  <a:cubicBezTo>
                    <a:pt x="4137" y="14094"/>
                    <a:pt x="6147" y="14641"/>
                    <a:pt x="9054" y="14816"/>
                  </a:cubicBezTo>
                  <a:cubicBezTo>
                    <a:pt x="10400" y="14894"/>
                    <a:pt x="12098" y="15011"/>
                    <a:pt x="12878" y="15070"/>
                  </a:cubicBezTo>
                  <a:cubicBezTo>
                    <a:pt x="13122" y="15091"/>
                    <a:pt x="13398" y="15101"/>
                    <a:pt x="13697" y="15101"/>
                  </a:cubicBezTo>
                  <a:cubicBezTo>
                    <a:pt x="15598" y="15101"/>
                    <a:pt x="18443" y="14695"/>
                    <a:pt x="20078" y="14172"/>
                  </a:cubicBezTo>
                  <a:cubicBezTo>
                    <a:pt x="24956" y="12573"/>
                    <a:pt x="27551" y="9334"/>
                    <a:pt x="26419" y="6251"/>
                  </a:cubicBezTo>
                  <a:cubicBezTo>
                    <a:pt x="25776" y="4514"/>
                    <a:pt x="24644" y="3265"/>
                    <a:pt x="22693" y="2153"/>
                  </a:cubicBezTo>
                  <a:cubicBezTo>
                    <a:pt x="20114" y="695"/>
                    <a:pt x="16898" y="1"/>
                    <a:pt x="13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202" name="Google Shape;4202;p55"/>
            <p:cNvSpPr/>
            <p:nvPr/>
          </p:nvSpPr>
          <p:spPr>
            <a:xfrm>
              <a:off x="6900400" y="2703250"/>
              <a:ext cx="480500" cy="225550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EAEBED2-DC7D-45DB-AA67-B94E3ED12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8662" y="769392"/>
            <a:ext cx="5374965" cy="5281952"/>
          </a:xfrm>
        </p:spPr>
        <p:txBody>
          <a:bodyPr/>
          <a:lstStyle/>
          <a:p>
            <a:pPr algn="ctr"/>
            <a:r>
              <a:rPr lang="th-TH" sz="2215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เป็นเครื่องใช้ไฟฟ้าประเภททำความสะอาด ที่มีความสำคัญต่อชีวิตประจำวัน ให้ความสะดวกและประหยัดเวลาในการทำความสะอาดที่อยู่อาศัย เวลาเลือกเครื่องดูดฝุ่นต้องคำนึงถึงอุปกรณ์ที่นำมาใช้ เพื่อให้เกิดประโยชน์จะต้องปลอดภัยต่อสุขภาพ รูปแบบในการใช้เครื่องดูดฝุ่น มีให้เลือกหลากหลายประเภท เช่น การทำงานประเภทดูดฝุ่นแห้ง,ดูดฝุ่นเปียกหรือดูด	น้ำ นอกจากประสิทธิภาพในการใช้งานแล้ว คุณสมบัติของเครื่องดูดฝุ่นจะต้องมีประสิทธิภาพการกรองฝุ่นหรือการเก็บฝุ่นได้เต็ม 100%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29ABCD-C02E-48EA-A873-4FA73C4E1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39" y="1495504"/>
            <a:ext cx="3865132" cy="948185"/>
          </a:xfrm>
        </p:spPr>
        <p:txBody>
          <a:bodyPr/>
          <a:lstStyle/>
          <a:p>
            <a:pPr algn="ctr"/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เครื่องดูดฝุ่น</a:t>
            </a:r>
            <a:endParaRPr lang="en-US" sz="7385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86E145-EC50-4FAC-9E85-033DA273FF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612" y="587902"/>
            <a:ext cx="4362138" cy="43621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B13188-E8AE-437C-9ECA-8431154AA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81" y="3429006"/>
            <a:ext cx="3153904" cy="238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4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" name="Google Shape;4509;p58"/>
          <p:cNvSpPr/>
          <p:nvPr/>
        </p:nvSpPr>
        <p:spPr>
          <a:xfrm flipH="1">
            <a:off x="-37604" y="3261426"/>
            <a:ext cx="12263180" cy="3746190"/>
          </a:xfrm>
          <a:custGeom>
            <a:avLst/>
            <a:gdLst/>
            <a:ahLst/>
            <a:cxnLst/>
            <a:rect l="l" t="t" r="r" b="b"/>
            <a:pathLst>
              <a:path w="130137" h="34984" extrusionOk="0">
                <a:moveTo>
                  <a:pt x="57689" y="0"/>
                </a:moveTo>
                <a:cubicBezTo>
                  <a:pt x="57225" y="2885"/>
                  <a:pt x="55722" y="5784"/>
                  <a:pt x="54839" y="8649"/>
                </a:cubicBezTo>
                <a:cubicBezTo>
                  <a:pt x="54080" y="11110"/>
                  <a:pt x="53776" y="13690"/>
                  <a:pt x="53940" y="16260"/>
                </a:cubicBezTo>
                <a:cubicBezTo>
                  <a:pt x="54022" y="17506"/>
                  <a:pt x="54212" y="18758"/>
                  <a:pt x="54037" y="19995"/>
                </a:cubicBezTo>
                <a:cubicBezTo>
                  <a:pt x="53863" y="21234"/>
                  <a:pt x="53325" y="22400"/>
                  <a:pt x="52652" y="23456"/>
                </a:cubicBezTo>
                <a:cubicBezTo>
                  <a:pt x="49713" y="28068"/>
                  <a:pt x="44259" y="30596"/>
                  <a:pt x="38833" y="31273"/>
                </a:cubicBezTo>
                <a:cubicBezTo>
                  <a:pt x="37530" y="31436"/>
                  <a:pt x="36225" y="31506"/>
                  <a:pt x="34918" y="31506"/>
                </a:cubicBezTo>
                <a:cubicBezTo>
                  <a:pt x="30780" y="31506"/>
                  <a:pt x="26630" y="30799"/>
                  <a:pt x="22537" y="30083"/>
                </a:cubicBezTo>
                <a:cubicBezTo>
                  <a:pt x="18309" y="29341"/>
                  <a:pt x="14029" y="28587"/>
                  <a:pt x="9755" y="28587"/>
                </a:cubicBezTo>
                <a:cubicBezTo>
                  <a:pt x="8584" y="28587"/>
                  <a:pt x="7413" y="28644"/>
                  <a:pt x="6244" y="28773"/>
                </a:cubicBezTo>
                <a:cubicBezTo>
                  <a:pt x="4427" y="28974"/>
                  <a:pt x="2537" y="29336"/>
                  <a:pt x="720" y="29336"/>
                </a:cubicBezTo>
                <a:cubicBezTo>
                  <a:pt x="479" y="29336"/>
                  <a:pt x="239" y="29329"/>
                  <a:pt x="0" y="29315"/>
                </a:cubicBezTo>
                <a:lnTo>
                  <a:pt x="0" y="34984"/>
                </a:lnTo>
                <a:lnTo>
                  <a:pt x="130137" y="34984"/>
                </a:lnTo>
                <a:lnTo>
                  <a:pt x="13013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4512" name="Google Shape;4512;p58"/>
          <p:cNvGrpSpPr/>
          <p:nvPr/>
        </p:nvGrpSpPr>
        <p:grpSpPr>
          <a:xfrm rot="10016959" flipH="1">
            <a:off x="7378178" y="-1099341"/>
            <a:ext cx="6998458" cy="4230409"/>
            <a:chOff x="238125" y="693075"/>
            <a:chExt cx="7137450" cy="4314425"/>
          </a:xfrm>
        </p:grpSpPr>
        <p:sp>
          <p:nvSpPr>
            <p:cNvPr id="4513" name="Google Shape;4513;p58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514" name="Google Shape;4514;p58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4518" name="Google Shape;4518;p58"/>
          <p:cNvGrpSpPr/>
          <p:nvPr/>
        </p:nvGrpSpPr>
        <p:grpSpPr>
          <a:xfrm>
            <a:off x="10882447" y="5278207"/>
            <a:ext cx="2240377" cy="3049257"/>
            <a:chOff x="1882000" y="238175"/>
            <a:chExt cx="3843550" cy="5231250"/>
          </a:xfrm>
        </p:grpSpPr>
        <p:sp>
          <p:nvSpPr>
            <p:cNvPr id="4519" name="Google Shape;4519;p58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20" name="Google Shape;4520;p58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21" name="Google Shape;4521;p58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22" name="Google Shape;4522;p58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23" name="Google Shape;4523;p58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24" name="Google Shape;4524;p58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25" name="Google Shape;4525;p58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26" name="Google Shape;4526;p58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27" name="Google Shape;4527;p58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28" name="Google Shape;4528;p58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29" name="Google Shape;4529;p58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30" name="Google Shape;4530;p58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31" name="Google Shape;4531;p58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32" name="Google Shape;4532;p58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33" name="Google Shape;4533;p58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34" name="Google Shape;4534;p58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35" name="Google Shape;4535;p58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36" name="Google Shape;4536;p58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37" name="Google Shape;4537;p58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38" name="Google Shape;4538;p58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39" name="Google Shape;4539;p58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40" name="Google Shape;4540;p58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  <p:sp>
          <p:nvSpPr>
            <p:cNvPr id="4541" name="Google Shape;4541;p58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FECB5E"/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rgbClr val="FECB5E"/>
                </a:solidFill>
              </a:endParaRPr>
            </a:p>
          </p:txBody>
        </p:sp>
      </p:grpSp>
      <p:grpSp>
        <p:nvGrpSpPr>
          <p:cNvPr id="4728" name="Google Shape;4728;p58"/>
          <p:cNvGrpSpPr/>
          <p:nvPr/>
        </p:nvGrpSpPr>
        <p:grpSpPr>
          <a:xfrm rot="3842635" flipH="1">
            <a:off x="10206963" y="-76471"/>
            <a:ext cx="2021887" cy="3896433"/>
            <a:chOff x="2453450" y="238025"/>
            <a:chExt cx="2711225" cy="5224875"/>
          </a:xfrm>
        </p:grpSpPr>
        <p:sp>
          <p:nvSpPr>
            <p:cNvPr id="4729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30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31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32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33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34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35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36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37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38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39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40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41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42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43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44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45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46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47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48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49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50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51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52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53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54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55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56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57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58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59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60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61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62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63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64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65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66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67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68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69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70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71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72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73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74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75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76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77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78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79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4780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4C0FC434-B859-40C6-9CBB-7CB2BC783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-37604" y="3566621"/>
            <a:ext cx="6929136" cy="3306001"/>
          </a:xfrm>
        </p:spPr>
        <p:txBody>
          <a:bodyPr/>
          <a:lstStyle/>
          <a:p>
            <a:pPr algn="l"/>
            <a:r>
              <a:rPr lang="th-TH" sz="2215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สว่านไฟฟ้า เป็นสว่านที่มีระบบเดียว มีกำลังวัตต์ไม่สูงมาก มีน้ำหนักเบา ถูกออกแบบมาเพื่อสำหรับงานเจาะไม้ เจาะเหล็ก เจาะพลาสติก ขันน็อต ขันสกรู และไม่สามารถเจาะปูน อิฐ หิน ได้ สว่านประเภทนี้เน้นงานไม้เป็นหลัก จึงเหมาะกับสำหรับช่างบางคน หรืออาจมีติดบ้านไว้ใช้งานเบาๆ อย่างงานเจาะชั้นไม้ ที่หิ้งพระ ที่แขวนรูป ใช้เป็นไขควงไฟฟ้า งานฝีมือ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 ๆ เพราะมีขนาดเล็กน้ำหนักเบากว่าแบบอื่นจึงเหมาะที่ไว้ใช้เจาะเพดาน หรือเจาะเหล็กกล่องโครงหลังคาเพื่อยึดหลังคา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8EEF98-F4ED-4CB2-8876-73757ECEB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431534" y="-558898"/>
            <a:ext cx="5486400" cy="3098092"/>
          </a:xfrm>
        </p:spPr>
        <p:txBody>
          <a:bodyPr/>
          <a:lstStyle/>
          <a:p>
            <a:pPr algn="l"/>
            <a:r>
              <a:rPr lang="th-TH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สว่านไฟฟ้า </a:t>
            </a:r>
            <a:endParaRPr lang="en-US" dirty="0">
              <a:solidFill>
                <a:srgbClr val="F8F8F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A3A43-50F8-4E91-8657-A2228BBF93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272" y="4019"/>
            <a:ext cx="3098092" cy="3098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ED3D34-3FB1-4CB8-B19E-ABB7547AE8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4009" y="4038717"/>
            <a:ext cx="2753860" cy="275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5029634" y="2758847"/>
            <a:ext cx="6571870" cy="3529998"/>
          </a:xfrm>
        </p:spPr>
        <p:txBody>
          <a:bodyPr/>
          <a:lstStyle/>
          <a:p>
            <a:pPr algn="l"/>
            <a:r>
              <a:rPr lang="th-TH" sz="2215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เป็นอุปกรณ์ไฟฟ้าที่ให้แสงสว่าง มีลักษณะเป็นหลอดแก้วรูปทรงกระบอก เป็นหลอดตรง หรือดัดโค้งเป็นรูปอื่น ๆ เปล่งแสงออกมาจากสารฟลูออเรสเซนต์ที่เคลือบอยู่บนผิวภายในของหลอด เนื่องจากถูกกระตุ้นโดยรังสีอัลตราไวโอเลตไปกระทบกับสารเรืองแสงที่เคลือบไว้ที่ผิวด้านในของหลอด ทำให้เปล่งแสงสว่างออกมาได้</a:t>
            </a:r>
            <a:endParaRPr lang="th-TH" sz="24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flipH="1">
            <a:off x="5351076" y="474885"/>
            <a:ext cx="5928985" cy="1948382"/>
          </a:xfrm>
        </p:spPr>
        <p:txBody>
          <a:bodyPr/>
          <a:lstStyle/>
          <a:p>
            <a:pPr algn="ctr"/>
            <a:r>
              <a:rPr lang="th-TH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หลอดเรืองแสงหรือหลอดฟลูออเรสเซนต์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95" y="36096"/>
            <a:ext cx="4141888" cy="3451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5" y="4073161"/>
            <a:ext cx="3646662" cy="24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5091463" y="1958536"/>
            <a:ext cx="6531551" cy="2860846"/>
          </a:xfrm>
        </p:spPr>
        <p:txBody>
          <a:bodyPr/>
          <a:lstStyle/>
          <a:p>
            <a:pPr algn="l"/>
            <a:r>
              <a:rPr lang="th-TH" sz="3939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สตาร์ตเตอร์ </a:t>
            </a:r>
            <a:br>
              <a:rPr lang="en-US" sz="2462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ทำหน้าที่เป็นสวิตซ์ไฟฟ้าอัตโนมัติของวงจรโดยต่อขนานกับหลอด ทำด้วยหลอดแก้วภายในบรรจุก๊าซนีออนและแผ่นโลหะคู่ที่งอตัวได้ เมื่อได้รับความร้อน  เมื่อกระแสไฟฟ้าผ่านก๊าซนีออน ก๊าซนีออนจะติดไฟเกิดความร้อนขึ้น ทำให้แผ่นโลหะคู่งอจนแตะติดกันทำให้กลายเป็นวงจรปิดทำให้กระแสไฟฟ้าผ่านแผ่น โลหะได้ครบวงจร </a:t>
            </a:r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8" y="146684"/>
            <a:ext cx="3864837" cy="386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8" y="4407794"/>
            <a:ext cx="3658846" cy="23300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3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" name="Google Shape;1556;p38"/>
          <p:cNvGrpSpPr/>
          <p:nvPr/>
        </p:nvGrpSpPr>
        <p:grpSpPr>
          <a:xfrm>
            <a:off x="4473437" y="1935288"/>
            <a:ext cx="8845417" cy="5086492"/>
            <a:chOff x="235075" y="777725"/>
            <a:chExt cx="7186900" cy="4132775"/>
          </a:xfrm>
        </p:grpSpPr>
        <p:sp>
          <p:nvSpPr>
            <p:cNvPr id="1557" name="Google Shape;1557;p38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1559" name="Google Shape;1559;p38"/>
          <p:cNvGrpSpPr/>
          <p:nvPr/>
        </p:nvGrpSpPr>
        <p:grpSpPr>
          <a:xfrm rot="-1056684">
            <a:off x="11616310" y="46193"/>
            <a:ext cx="2120892" cy="4293166"/>
            <a:chOff x="2183280" y="217559"/>
            <a:chExt cx="2584920" cy="5232700"/>
          </a:xfrm>
        </p:grpSpPr>
        <p:sp>
          <p:nvSpPr>
            <p:cNvPr id="1560" name="Google Shape;1560;p38"/>
            <p:cNvSpPr/>
            <p:nvPr/>
          </p:nvSpPr>
          <p:spPr>
            <a:xfrm>
              <a:off x="2183280" y="217559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3787200" y="1437825"/>
              <a:ext cx="916825" cy="2928200"/>
            </a:xfrm>
            <a:custGeom>
              <a:avLst/>
              <a:gdLst/>
              <a:ahLst/>
              <a:cxnLst/>
              <a:rect l="l" t="t" r="r" b="b"/>
              <a:pathLst>
                <a:path w="36673" h="117128" extrusionOk="0">
                  <a:moveTo>
                    <a:pt x="7156" y="74333"/>
                  </a:moveTo>
                  <a:cubicBezTo>
                    <a:pt x="6183" y="76536"/>
                    <a:pt x="5454" y="78845"/>
                    <a:pt x="4983" y="81200"/>
                  </a:cubicBezTo>
                  <a:cubicBezTo>
                    <a:pt x="4771" y="82369"/>
                    <a:pt x="4634" y="83554"/>
                    <a:pt x="4588" y="84754"/>
                  </a:cubicBezTo>
                  <a:cubicBezTo>
                    <a:pt x="4573" y="85347"/>
                    <a:pt x="4528" y="85954"/>
                    <a:pt x="4528" y="86562"/>
                  </a:cubicBezTo>
                  <a:lnTo>
                    <a:pt x="4588" y="88370"/>
                  </a:lnTo>
                  <a:cubicBezTo>
                    <a:pt x="4710" y="90755"/>
                    <a:pt x="5181" y="93125"/>
                    <a:pt x="5986" y="95388"/>
                  </a:cubicBezTo>
                  <a:cubicBezTo>
                    <a:pt x="6634" y="97199"/>
                    <a:pt x="7509" y="98911"/>
                    <a:pt x="8587" y="100500"/>
                  </a:cubicBezTo>
                  <a:lnTo>
                    <a:pt x="8587" y="100500"/>
                  </a:lnTo>
                  <a:cubicBezTo>
                    <a:pt x="7477" y="98887"/>
                    <a:pt x="6574" y="97142"/>
                    <a:pt x="5910" y="95297"/>
                  </a:cubicBezTo>
                  <a:cubicBezTo>
                    <a:pt x="5105" y="93003"/>
                    <a:pt x="4634" y="90633"/>
                    <a:pt x="4512" y="88218"/>
                  </a:cubicBezTo>
                  <a:lnTo>
                    <a:pt x="4467" y="86410"/>
                  </a:lnTo>
                  <a:lnTo>
                    <a:pt x="4528" y="84587"/>
                  </a:lnTo>
                  <a:cubicBezTo>
                    <a:pt x="4604" y="83402"/>
                    <a:pt x="4740" y="82233"/>
                    <a:pt x="4968" y="81063"/>
                  </a:cubicBezTo>
                  <a:cubicBezTo>
                    <a:pt x="5454" y="78754"/>
                    <a:pt x="6183" y="76490"/>
                    <a:pt x="7156" y="74333"/>
                  </a:cubicBezTo>
                  <a:close/>
                  <a:moveTo>
                    <a:pt x="22713" y="0"/>
                  </a:moveTo>
                  <a:cubicBezTo>
                    <a:pt x="21519" y="0"/>
                    <a:pt x="20320" y="110"/>
                    <a:pt x="19142" y="321"/>
                  </a:cubicBezTo>
                  <a:cubicBezTo>
                    <a:pt x="18352" y="473"/>
                    <a:pt x="17592" y="685"/>
                    <a:pt x="16863" y="974"/>
                  </a:cubicBezTo>
                  <a:cubicBezTo>
                    <a:pt x="16088" y="1262"/>
                    <a:pt x="15344" y="1642"/>
                    <a:pt x="14660" y="2113"/>
                  </a:cubicBezTo>
                  <a:lnTo>
                    <a:pt x="14128" y="2478"/>
                  </a:lnTo>
                  <a:cubicBezTo>
                    <a:pt x="13961" y="2615"/>
                    <a:pt x="13809" y="2751"/>
                    <a:pt x="13642" y="2888"/>
                  </a:cubicBezTo>
                  <a:lnTo>
                    <a:pt x="13399" y="3101"/>
                  </a:lnTo>
                  <a:lnTo>
                    <a:pt x="13171" y="3329"/>
                  </a:lnTo>
                  <a:cubicBezTo>
                    <a:pt x="13035" y="3480"/>
                    <a:pt x="12868" y="3617"/>
                    <a:pt x="12731" y="3784"/>
                  </a:cubicBezTo>
                  <a:cubicBezTo>
                    <a:pt x="12184" y="4407"/>
                    <a:pt x="11698" y="5091"/>
                    <a:pt x="11272" y="5820"/>
                  </a:cubicBezTo>
                  <a:cubicBezTo>
                    <a:pt x="10528" y="7172"/>
                    <a:pt x="9966" y="8645"/>
                    <a:pt x="9601" y="10149"/>
                  </a:cubicBezTo>
                  <a:cubicBezTo>
                    <a:pt x="9434" y="11107"/>
                    <a:pt x="9328" y="12064"/>
                    <a:pt x="9267" y="13021"/>
                  </a:cubicBezTo>
                  <a:cubicBezTo>
                    <a:pt x="9206" y="14099"/>
                    <a:pt x="9191" y="15117"/>
                    <a:pt x="9206" y="15801"/>
                  </a:cubicBezTo>
                  <a:cubicBezTo>
                    <a:pt x="9237" y="17806"/>
                    <a:pt x="9389" y="19750"/>
                    <a:pt x="9586" y="21649"/>
                  </a:cubicBezTo>
                  <a:cubicBezTo>
                    <a:pt x="9784" y="23563"/>
                    <a:pt x="10027" y="25432"/>
                    <a:pt x="10285" y="27270"/>
                  </a:cubicBezTo>
                  <a:cubicBezTo>
                    <a:pt x="10802" y="30962"/>
                    <a:pt x="11348" y="34577"/>
                    <a:pt x="11728" y="38117"/>
                  </a:cubicBezTo>
                  <a:cubicBezTo>
                    <a:pt x="12093" y="41656"/>
                    <a:pt x="12290" y="45166"/>
                    <a:pt x="11986" y="48477"/>
                  </a:cubicBezTo>
                  <a:cubicBezTo>
                    <a:pt x="11956" y="48887"/>
                    <a:pt x="11895" y="49298"/>
                    <a:pt x="11850" y="49708"/>
                  </a:cubicBezTo>
                  <a:cubicBezTo>
                    <a:pt x="11819" y="49905"/>
                    <a:pt x="11774" y="50118"/>
                    <a:pt x="11743" y="50315"/>
                  </a:cubicBezTo>
                  <a:cubicBezTo>
                    <a:pt x="11713" y="50513"/>
                    <a:pt x="11683" y="50726"/>
                    <a:pt x="11637" y="50938"/>
                  </a:cubicBezTo>
                  <a:lnTo>
                    <a:pt x="11531" y="51546"/>
                  </a:lnTo>
                  <a:cubicBezTo>
                    <a:pt x="11485" y="51759"/>
                    <a:pt x="11440" y="51956"/>
                    <a:pt x="11394" y="52154"/>
                  </a:cubicBezTo>
                  <a:cubicBezTo>
                    <a:pt x="11348" y="52351"/>
                    <a:pt x="11303" y="52564"/>
                    <a:pt x="11257" y="52761"/>
                  </a:cubicBezTo>
                  <a:lnTo>
                    <a:pt x="11090" y="53354"/>
                  </a:lnTo>
                  <a:cubicBezTo>
                    <a:pt x="10650" y="54979"/>
                    <a:pt x="10103" y="56574"/>
                    <a:pt x="9434" y="58139"/>
                  </a:cubicBezTo>
                  <a:cubicBezTo>
                    <a:pt x="8128" y="61314"/>
                    <a:pt x="6442" y="64443"/>
                    <a:pt x="4831" y="67770"/>
                  </a:cubicBezTo>
                  <a:cubicBezTo>
                    <a:pt x="4026" y="69441"/>
                    <a:pt x="3251" y="71143"/>
                    <a:pt x="2553" y="72935"/>
                  </a:cubicBezTo>
                  <a:cubicBezTo>
                    <a:pt x="2203" y="73817"/>
                    <a:pt x="1869" y="74728"/>
                    <a:pt x="1580" y="75655"/>
                  </a:cubicBezTo>
                  <a:cubicBezTo>
                    <a:pt x="1307" y="76597"/>
                    <a:pt x="1034" y="77523"/>
                    <a:pt x="821" y="78496"/>
                  </a:cubicBezTo>
                  <a:lnTo>
                    <a:pt x="654" y="79209"/>
                  </a:lnTo>
                  <a:lnTo>
                    <a:pt x="517" y="79939"/>
                  </a:lnTo>
                  <a:cubicBezTo>
                    <a:pt x="426" y="80425"/>
                    <a:pt x="350" y="80911"/>
                    <a:pt x="289" y="81412"/>
                  </a:cubicBezTo>
                  <a:cubicBezTo>
                    <a:pt x="213" y="81898"/>
                    <a:pt x="152" y="82400"/>
                    <a:pt x="122" y="82886"/>
                  </a:cubicBezTo>
                  <a:cubicBezTo>
                    <a:pt x="92" y="83387"/>
                    <a:pt x="46" y="83888"/>
                    <a:pt x="31" y="84375"/>
                  </a:cubicBezTo>
                  <a:lnTo>
                    <a:pt x="1" y="85833"/>
                  </a:lnTo>
                  <a:lnTo>
                    <a:pt x="1" y="86577"/>
                  </a:lnTo>
                  <a:lnTo>
                    <a:pt x="31" y="87307"/>
                  </a:lnTo>
                  <a:cubicBezTo>
                    <a:pt x="61" y="87808"/>
                    <a:pt x="76" y="88294"/>
                    <a:pt x="107" y="88780"/>
                  </a:cubicBezTo>
                  <a:lnTo>
                    <a:pt x="274" y="90269"/>
                  </a:lnTo>
                  <a:cubicBezTo>
                    <a:pt x="502" y="92259"/>
                    <a:pt x="942" y="94219"/>
                    <a:pt x="1580" y="96133"/>
                  </a:cubicBezTo>
                  <a:cubicBezTo>
                    <a:pt x="2234" y="98062"/>
                    <a:pt x="3084" y="99931"/>
                    <a:pt x="4148" y="101678"/>
                  </a:cubicBezTo>
                  <a:cubicBezTo>
                    <a:pt x="2796" y="99429"/>
                    <a:pt x="1778" y="97014"/>
                    <a:pt x="1125" y="94492"/>
                  </a:cubicBezTo>
                  <a:lnTo>
                    <a:pt x="897" y="93550"/>
                  </a:lnTo>
                  <a:lnTo>
                    <a:pt x="790" y="93079"/>
                  </a:lnTo>
                  <a:cubicBezTo>
                    <a:pt x="745" y="92927"/>
                    <a:pt x="715" y="92775"/>
                    <a:pt x="699" y="92608"/>
                  </a:cubicBezTo>
                  <a:cubicBezTo>
                    <a:pt x="593" y="91985"/>
                    <a:pt x="471" y="91363"/>
                    <a:pt x="380" y="90740"/>
                  </a:cubicBezTo>
                  <a:lnTo>
                    <a:pt x="198" y="88856"/>
                  </a:lnTo>
                  <a:cubicBezTo>
                    <a:pt x="137" y="88233"/>
                    <a:pt x="137" y="87610"/>
                    <a:pt x="107" y="86987"/>
                  </a:cubicBezTo>
                  <a:lnTo>
                    <a:pt x="92" y="86517"/>
                  </a:lnTo>
                  <a:cubicBezTo>
                    <a:pt x="76" y="86365"/>
                    <a:pt x="92" y="86213"/>
                    <a:pt x="92" y="86046"/>
                  </a:cubicBezTo>
                  <a:lnTo>
                    <a:pt x="107" y="85134"/>
                  </a:lnTo>
                  <a:lnTo>
                    <a:pt x="137" y="84207"/>
                  </a:lnTo>
                  <a:lnTo>
                    <a:pt x="198" y="83266"/>
                  </a:lnTo>
                  <a:cubicBezTo>
                    <a:pt x="289" y="82020"/>
                    <a:pt x="471" y="80774"/>
                    <a:pt x="715" y="79544"/>
                  </a:cubicBezTo>
                  <a:cubicBezTo>
                    <a:pt x="1216" y="77159"/>
                    <a:pt x="1945" y="74804"/>
                    <a:pt x="2887" y="72556"/>
                  </a:cubicBezTo>
                  <a:cubicBezTo>
                    <a:pt x="4695" y="68089"/>
                    <a:pt x="7004" y="64094"/>
                    <a:pt x="8842" y="60038"/>
                  </a:cubicBezTo>
                  <a:cubicBezTo>
                    <a:pt x="9769" y="58063"/>
                    <a:pt x="10543" y="56012"/>
                    <a:pt x="11166" y="53916"/>
                  </a:cubicBezTo>
                  <a:cubicBezTo>
                    <a:pt x="11455" y="52868"/>
                    <a:pt x="11683" y="51789"/>
                    <a:pt x="11865" y="50710"/>
                  </a:cubicBezTo>
                  <a:cubicBezTo>
                    <a:pt x="12047" y="49647"/>
                    <a:pt x="12184" y="48584"/>
                    <a:pt x="12245" y="47505"/>
                  </a:cubicBezTo>
                  <a:cubicBezTo>
                    <a:pt x="12289" y="47584"/>
                    <a:pt x="12333" y="47745"/>
                    <a:pt x="12383" y="47745"/>
                  </a:cubicBezTo>
                  <a:cubicBezTo>
                    <a:pt x="12419" y="47745"/>
                    <a:pt x="12458" y="47661"/>
                    <a:pt x="12503" y="47399"/>
                  </a:cubicBezTo>
                  <a:lnTo>
                    <a:pt x="12503" y="47399"/>
                  </a:lnTo>
                  <a:cubicBezTo>
                    <a:pt x="12488" y="47961"/>
                    <a:pt x="12457" y="48508"/>
                    <a:pt x="12412" y="49055"/>
                  </a:cubicBezTo>
                  <a:lnTo>
                    <a:pt x="12336" y="49875"/>
                  </a:lnTo>
                  <a:lnTo>
                    <a:pt x="12214" y="50710"/>
                  </a:lnTo>
                  <a:cubicBezTo>
                    <a:pt x="12047" y="51804"/>
                    <a:pt x="11819" y="52883"/>
                    <a:pt x="11531" y="53961"/>
                  </a:cubicBezTo>
                  <a:cubicBezTo>
                    <a:pt x="11257" y="55025"/>
                    <a:pt x="10893" y="56073"/>
                    <a:pt x="10498" y="57121"/>
                  </a:cubicBezTo>
                  <a:cubicBezTo>
                    <a:pt x="10103" y="58169"/>
                    <a:pt x="9647" y="59218"/>
                    <a:pt x="9176" y="60251"/>
                  </a:cubicBezTo>
                  <a:cubicBezTo>
                    <a:pt x="7292" y="64383"/>
                    <a:pt x="4907" y="68424"/>
                    <a:pt x="3069" y="72935"/>
                  </a:cubicBezTo>
                  <a:cubicBezTo>
                    <a:pt x="2598" y="74060"/>
                    <a:pt x="2188" y="75199"/>
                    <a:pt x="1823" y="76384"/>
                  </a:cubicBezTo>
                  <a:cubicBezTo>
                    <a:pt x="1444" y="77584"/>
                    <a:pt x="1140" y="78784"/>
                    <a:pt x="912" y="80015"/>
                  </a:cubicBezTo>
                  <a:cubicBezTo>
                    <a:pt x="669" y="81245"/>
                    <a:pt x="502" y="82506"/>
                    <a:pt x="426" y="83767"/>
                  </a:cubicBezTo>
                  <a:cubicBezTo>
                    <a:pt x="396" y="84086"/>
                    <a:pt x="380" y="84390"/>
                    <a:pt x="380" y="84709"/>
                  </a:cubicBezTo>
                  <a:lnTo>
                    <a:pt x="365" y="85635"/>
                  </a:lnTo>
                  <a:cubicBezTo>
                    <a:pt x="350" y="85954"/>
                    <a:pt x="335" y="86258"/>
                    <a:pt x="350" y="86577"/>
                  </a:cubicBezTo>
                  <a:lnTo>
                    <a:pt x="380" y="87519"/>
                  </a:lnTo>
                  <a:cubicBezTo>
                    <a:pt x="471" y="90071"/>
                    <a:pt x="897" y="92608"/>
                    <a:pt x="1626" y="95054"/>
                  </a:cubicBezTo>
                  <a:cubicBezTo>
                    <a:pt x="2386" y="97561"/>
                    <a:pt x="3525" y="99931"/>
                    <a:pt x="5014" y="102103"/>
                  </a:cubicBezTo>
                  <a:lnTo>
                    <a:pt x="4588" y="102376"/>
                  </a:lnTo>
                  <a:cubicBezTo>
                    <a:pt x="5090" y="103182"/>
                    <a:pt x="5682" y="103911"/>
                    <a:pt x="6259" y="104670"/>
                  </a:cubicBezTo>
                  <a:lnTo>
                    <a:pt x="7171" y="105749"/>
                  </a:lnTo>
                  <a:cubicBezTo>
                    <a:pt x="7323" y="105931"/>
                    <a:pt x="7490" y="106098"/>
                    <a:pt x="7657" y="106265"/>
                  </a:cubicBezTo>
                  <a:lnTo>
                    <a:pt x="8143" y="106782"/>
                  </a:lnTo>
                  <a:cubicBezTo>
                    <a:pt x="9465" y="108104"/>
                    <a:pt x="10893" y="109334"/>
                    <a:pt x="12427" y="110413"/>
                  </a:cubicBezTo>
                  <a:cubicBezTo>
                    <a:pt x="13946" y="111476"/>
                    <a:pt x="15541" y="112448"/>
                    <a:pt x="17197" y="113284"/>
                  </a:cubicBezTo>
                  <a:cubicBezTo>
                    <a:pt x="18838" y="114134"/>
                    <a:pt x="20539" y="114864"/>
                    <a:pt x="22271" y="115502"/>
                  </a:cubicBezTo>
                  <a:cubicBezTo>
                    <a:pt x="24732" y="116368"/>
                    <a:pt x="27315" y="116884"/>
                    <a:pt x="29912" y="117036"/>
                  </a:cubicBezTo>
                  <a:cubicBezTo>
                    <a:pt x="27299" y="116398"/>
                    <a:pt x="24717" y="115593"/>
                    <a:pt x="22210" y="114605"/>
                  </a:cubicBezTo>
                  <a:cubicBezTo>
                    <a:pt x="21891" y="114484"/>
                    <a:pt x="21572" y="114362"/>
                    <a:pt x="21253" y="114226"/>
                  </a:cubicBezTo>
                  <a:lnTo>
                    <a:pt x="20311" y="113815"/>
                  </a:lnTo>
                  <a:lnTo>
                    <a:pt x="19369" y="113390"/>
                  </a:lnTo>
                  <a:cubicBezTo>
                    <a:pt x="19050" y="113238"/>
                    <a:pt x="18747" y="113101"/>
                    <a:pt x="18443" y="112934"/>
                  </a:cubicBezTo>
                  <a:lnTo>
                    <a:pt x="17516" y="112463"/>
                  </a:lnTo>
                  <a:cubicBezTo>
                    <a:pt x="17197" y="112312"/>
                    <a:pt x="16893" y="112129"/>
                    <a:pt x="16589" y="111962"/>
                  </a:cubicBezTo>
                  <a:cubicBezTo>
                    <a:pt x="16301" y="111780"/>
                    <a:pt x="15982" y="111628"/>
                    <a:pt x="15693" y="111430"/>
                  </a:cubicBezTo>
                  <a:lnTo>
                    <a:pt x="14797" y="110884"/>
                  </a:lnTo>
                  <a:cubicBezTo>
                    <a:pt x="14493" y="110701"/>
                    <a:pt x="14204" y="110504"/>
                    <a:pt x="13916" y="110306"/>
                  </a:cubicBezTo>
                  <a:cubicBezTo>
                    <a:pt x="13627" y="110109"/>
                    <a:pt x="13323" y="109911"/>
                    <a:pt x="13035" y="109714"/>
                  </a:cubicBezTo>
                  <a:lnTo>
                    <a:pt x="12184" y="109076"/>
                  </a:lnTo>
                  <a:lnTo>
                    <a:pt x="11774" y="108757"/>
                  </a:lnTo>
                  <a:lnTo>
                    <a:pt x="11364" y="108407"/>
                  </a:lnTo>
                  <a:lnTo>
                    <a:pt x="10543" y="107724"/>
                  </a:lnTo>
                  <a:cubicBezTo>
                    <a:pt x="10270" y="107481"/>
                    <a:pt x="10012" y="107238"/>
                    <a:pt x="9753" y="106995"/>
                  </a:cubicBezTo>
                  <a:cubicBezTo>
                    <a:pt x="9222" y="106524"/>
                    <a:pt x="8736" y="105992"/>
                    <a:pt x="8234" y="105475"/>
                  </a:cubicBezTo>
                  <a:cubicBezTo>
                    <a:pt x="6275" y="103349"/>
                    <a:pt x="4664" y="100903"/>
                    <a:pt x="3479" y="98259"/>
                  </a:cubicBezTo>
                  <a:lnTo>
                    <a:pt x="3373" y="98016"/>
                  </a:lnTo>
                  <a:cubicBezTo>
                    <a:pt x="3327" y="97925"/>
                    <a:pt x="3297" y="97849"/>
                    <a:pt x="3267" y="97758"/>
                  </a:cubicBezTo>
                  <a:lnTo>
                    <a:pt x="3084" y="97257"/>
                  </a:lnTo>
                  <a:cubicBezTo>
                    <a:pt x="2948" y="96923"/>
                    <a:pt x="2811" y="96588"/>
                    <a:pt x="2689" y="96239"/>
                  </a:cubicBezTo>
                  <a:lnTo>
                    <a:pt x="2370" y="95206"/>
                  </a:lnTo>
                  <a:cubicBezTo>
                    <a:pt x="2249" y="94857"/>
                    <a:pt x="2143" y="94522"/>
                    <a:pt x="2067" y="94173"/>
                  </a:cubicBezTo>
                  <a:cubicBezTo>
                    <a:pt x="1702" y="92775"/>
                    <a:pt x="1444" y="91363"/>
                    <a:pt x="1277" y="89935"/>
                  </a:cubicBezTo>
                  <a:lnTo>
                    <a:pt x="1170" y="88871"/>
                  </a:lnTo>
                  <a:lnTo>
                    <a:pt x="1140" y="88598"/>
                  </a:lnTo>
                  <a:cubicBezTo>
                    <a:pt x="1140" y="88507"/>
                    <a:pt x="1140" y="88431"/>
                    <a:pt x="1140" y="88340"/>
                  </a:cubicBezTo>
                  <a:lnTo>
                    <a:pt x="1109" y="87808"/>
                  </a:lnTo>
                  <a:cubicBezTo>
                    <a:pt x="1079" y="87094"/>
                    <a:pt x="1049" y="86380"/>
                    <a:pt x="1079" y="85666"/>
                  </a:cubicBezTo>
                  <a:cubicBezTo>
                    <a:pt x="1079" y="84253"/>
                    <a:pt x="1185" y="82825"/>
                    <a:pt x="1383" y="81412"/>
                  </a:cubicBezTo>
                  <a:cubicBezTo>
                    <a:pt x="1793" y="78617"/>
                    <a:pt x="2553" y="75883"/>
                    <a:pt x="3631" y="73270"/>
                  </a:cubicBezTo>
                  <a:cubicBezTo>
                    <a:pt x="4664" y="70702"/>
                    <a:pt x="5895" y="68272"/>
                    <a:pt x="7110" y="65902"/>
                  </a:cubicBezTo>
                  <a:lnTo>
                    <a:pt x="7110" y="65902"/>
                  </a:lnTo>
                  <a:cubicBezTo>
                    <a:pt x="6107" y="67907"/>
                    <a:pt x="5059" y="70019"/>
                    <a:pt x="4148" y="72267"/>
                  </a:cubicBezTo>
                  <a:cubicBezTo>
                    <a:pt x="3176" y="74561"/>
                    <a:pt x="2431" y="76931"/>
                    <a:pt x="1899" y="79361"/>
                  </a:cubicBezTo>
                  <a:cubicBezTo>
                    <a:pt x="1641" y="80592"/>
                    <a:pt x="1459" y="81838"/>
                    <a:pt x="1337" y="83098"/>
                  </a:cubicBezTo>
                  <a:lnTo>
                    <a:pt x="1277" y="84040"/>
                  </a:lnTo>
                  <a:cubicBezTo>
                    <a:pt x="1246" y="84359"/>
                    <a:pt x="1261" y="84663"/>
                    <a:pt x="1246" y="84982"/>
                  </a:cubicBezTo>
                  <a:lnTo>
                    <a:pt x="1231" y="85909"/>
                  </a:lnTo>
                  <a:lnTo>
                    <a:pt x="1216" y="86365"/>
                  </a:lnTo>
                  <a:cubicBezTo>
                    <a:pt x="1216" y="86517"/>
                    <a:pt x="1231" y="86684"/>
                    <a:pt x="1231" y="86836"/>
                  </a:cubicBezTo>
                  <a:cubicBezTo>
                    <a:pt x="1261" y="89266"/>
                    <a:pt x="1565" y="91697"/>
                    <a:pt x="2127" y="94067"/>
                  </a:cubicBezTo>
                  <a:cubicBezTo>
                    <a:pt x="2218" y="94477"/>
                    <a:pt x="2355" y="94887"/>
                    <a:pt x="2477" y="95297"/>
                  </a:cubicBezTo>
                  <a:lnTo>
                    <a:pt x="2659" y="95905"/>
                  </a:lnTo>
                  <a:cubicBezTo>
                    <a:pt x="2720" y="96102"/>
                    <a:pt x="2781" y="96315"/>
                    <a:pt x="2872" y="96497"/>
                  </a:cubicBezTo>
                  <a:lnTo>
                    <a:pt x="3312" y="97682"/>
                  </a:lnTo>
                  <a:lnTo>
                    <a:pt x="3434" y="97971"/>
                  </a:lnTo>
                  <a:lnTo>
                    <a:pt x="3570" y="98259"/>
                  </a:lnTo>
                  <a:lnTo>
                    <a:pt x="3829" y="98837"/>
                  </a:lnTo>
                  <a:cubicBezTo>
                    <a:pt x="4163" y="99596"/>
                    <a:pt x="4588" y="100326"/>
                    <a:pt x="4998" y="101040"/>
                  </a:cubicBezTo>
                  <a:cubicBezTo>
                    <a:pt x="5211" y="101404"/>
                    <a:pt x="5454" y="101738"/>
                    <a:pt x="5667" y="102088"/>
                  </a:cubicBezTo>
                  <a:lnTo>
                    <a:pt x="6016" y="102604"/>
                  </a:lnTo>
                  <a:lnTo>
                    <a:pt x="6381" y="103106"/>
                  </a:lnTo>
                  <a:cubicBezTo>
                    <a:pt x="8325" y="105764"/>
                    <a:pt x="10741" y="107936"/>
                    <a:pt x="13308" y="109729"/>
                  </a:cubicBezTo>
                  <a:cubicBezTo>
                    <a:pt x="13961" y="110154"/>
                    <a:pt x="14615" y="110565"/>
                    <a:pt x="15283" y="110975"/>
                  </a:cubicBezTo>
                  <a:cubicBezTo>
                    <a:pt x="15936" y="111400"/>
                    <a:pt x="16620" y="111749"/>
                    <a:pt x="17303" y="112114"/>
                  </a:cubicBezTo>
                  <a:cubicBezTo>
                    <a:pt x="17638" y="112296"/>
                    <a:pt x="17987" y="112463"/>
                    <a:pt x="18321" y="112631"/>
                  </a:cubicBezTo>
                  <a:lnTo>
                    <a:pt x="18838" y="112889"/>
                  </a:lnTo>
                  <a:cubicBezTo>
                    <a:pt x="19005" y="112965"/>
                    <a:pt x="19187" y="113041"/>
                    <a:pt x="19354" y="113117"/>
                  </a:cubicBezTo>
                  <a:lnTo>
                    <a:pt x="20402" y="113588"/>
                  </a:lnTo>
                  <a:lnTo>
                    <a:pt x="21466" y="114013"/>
                  </a:lnTo>
                  <a:cubicBezTo>
                    <a:pt x="21815" y="114165"/>
                    <a:pt x="22165" y="114302"/>
                    <a:pt x="22529" y="114423"/>
                  </a:cubicBezTo>
                  <a:cubicBezTo>
                    <a:pt x="22879" y="114560"/>
                    <a:pt x="23228" y="114697"/>
                    <a:pt x="23577" y="114818"/>
                  </a:cubicBezTo>
                  <a:cubicBezTo>
                    <a:pt x="24291" y="115061"/>
                    <a:pt x="25005" y="115289"/>
                    <a:pt x="25719" y="115517"/>
                  </a:cubicBezTo>
                  <a:cubicBezTo>
                    <a:pt x="26433" y="115745"/>
                    <a:pt x="27163" y="115957"/>
                    <a:pt x="27877" y="116140"/>
                  </a:cubicBezTo>
                  <a:cubicBezTo>
                    <a:pt x="28606" y="116337"/>
                    <a:pt x="29320" y="116535"/>
                    <a:pt x="30049" y="116687"/>
                  </a:cubicBezTo>
                  <a:lnTo>
                    <a:pt x="31006" y="116915"/>
                  </a:lnTo>
                  <a:lnTo>
                    <a:pt x="31948" y="117127"/>
                  </a:lnTo>
                  <a:cubicBezTo>
                    <a:pt x="32388" y="117127"/>
                    <a:pt x="32783" y="117112"/>
                    <a:pt x="33178" y="117097"/>
                  </a:cubicBezTo>
                  <a:cubicBezTo>
                    <a:pt x="33558" y="117082"/>
                    <a:pt x="33923" y="117082"/>
                    <a:pt x="34257" y="117036"/>
                  </a:cubicBezTo>
                  <a:cubicBezTo>
                    <a:pt x="34591" y="117006"/>
                    <a:pt x="34910" y="116960"/>
                    <a:pt x="35199" y="116915"/>
                  </a:cubicBezTo>
                  <a:cubicBezTo>
                    <a:pt x="35457" y="116854"/>
                    <a:pt x="35700" y="116793"/>
                    <a:pt x="35958" y="116717"/>
                  </a:cubicBezTo>
                  <a:cubicBezTo>
                    <a:pt x="36384" y="116580"/>
                    <a:pt x="36642" y="116413"/>
                    <a:pt x="36657" y="116231"/>
                  </a:cubicBezTo>
                  <a:cubicBezTo>
                    <a:pt x="36672" y="116033"/>
                    <a:pt x="36460" y="115821"/>
                    <a:pt x="35913" y="115578"/>
                  </a:cubicBezTo>
                  <a:cubicBezTo>
                    <a:pt x="35655" y="115456"/>
                    <a:pt x="35305" y="115319"/>
                    <a:pt x="34865" y="115183"/>
                  </a:cubicBezTo>
                  <a:cubicBezTo>
                    <a:pt x="34652" y="115107"/>
                    <a:pt x="34409" y="115031"/>
                    <a:pt x="34151" y="114955"/>
                  </a:cubicBezTo>
                  <a:cubicBezTo>
                    <a:pt x="33892" y="114879"/>
                    <a:pt x="33604" y="114788"/>
                    <a:pt x="33300" y="114697"/>
                  </a:cubicBezTo>
                  <a:lnTo>
                    <a:pt x="32768" y="114621"/>
                  </a:lnTo>
                  <a:lnTo>
                    <a:pt x="32176" y="114514"/>
                  </a:lnTo>
                  <a:cubicBezTo>
                    <a:pt x="31766" y="114438"/>
                    <a:pt x="31325" y="114378"/>
                    <a:pt x="30945" y="114286"/>
                  </a:cubicBezTo>
                  <a:lnTo>
                    <a:pt x="29943" y="114104"/>
                  </a:lnTo>
                  <a:lnTo>
                    <a:pt x="29548" y="114013"/>
                  </a:lnTo>
                  <a:cubicBezTo>
                    <a:pt x="29107" y="113648"/>
                    <a:pt x="29457" y="113451"/>
                    <a:pt x="29791" y="113253"/>
                  </a:cubicBezTo>
                  <a:cubicBezTo>
                    <a:pt x="25856" y="112312"/>
                    <a:pt x="21998" y="110975"/>
                    <a:pt x="18488" y="109076"/>
                  </a:cubicBezTo>
                  <a:cubicBezTo>
                    <a:pt x="15451" y="107452"/>
                    <a:pt x="12673" y="105389"/>
                    <a:pt x="10437" y="102866"/>
                  </a:cubicBezTo>
                  <a:lnTo>
                    <a:pt x="10437" y="102866"/>
                  </a:lnTo>
                  <a:cubicBezTo>
                    <a:pt x="12694" y="105379"/>
                    <a:pt x="15514" y="107431"/>
                    <a:pt x="18595" y="109030"/>
                  </a:cubicBezTo>
                  <a:cubicBezTo>
                    <a:pt x="22180" y="110899"/>
                    <a:pt x="26084" y="112205"/>
                    <a:pt x="30095" y="113086"/>
                  </a:cubicBezTo>
                  <a:cubicBezTo>
                    <a:pt x="30429" y="112843"/>
                    <a:pt x="30398" y="112570"/>
                    <a:pt x="28727" y="111993"/>
                  </a:cubicBezTo>
                  <a:cubicBezTo>
                    <a:pt x="28439" y="111871"/>
                    <a:pt x="28059" y="111749"/>
                    <a:pt x="27603" y="111598"/>
                  </a:cubicBezTo>
                  <a:cubicBezTo>
                    <a:pt x="27147" y="111430"/>
                    <a:pt x="26616" y="111279"/>
                    <a:pt x="26038" y="111081"/>
                  </a:cubicBezTo>
                  <a:cubicBezTo>
                    <a:pt x="24869" y="110701"/>
                    <a:pt x="23502" y="110246"/>
                    <a:pt x="22089" y="109699"/>
                  </a:cubicBezTo>
                  <a:cubicBezTo>
                    <a:pt x="20661" y="109121"/>
                    <a:pt x="19278" y="108468"/>
                    <a:pt x="17926" y="107739"/>
                  </a:cubicBezTo>
                  <a:cubicBezTo>
                    <a:pt x="16726" y="107086"/>
                    <a:pt x="15587" y="106341"/>
                    <a:pt x="14508" y="105491"/>
                  </a:cubicBezTo>
                  <a:cubicBezTo>
                    <a:pt x="13247" y="104458"/>
                    <a:pt x="12078" y="103318"/>
                    <a:pt x="11014" y="102073"/>
                  </a:cubicBezTo>
                  <a:lnTo>
                    <a:pt x="10634" y="101602"/>
                  </a:lnTo>
                  <a:cubicBezTo>
                    <a:pt x="10513" y="101450"/>
                    <a:pt x="10361" y="101298"/>
                    <a:pt x="10255" y="101131"/>
                  </a:cubicBezTo>
                  <a:lnTo>
                    <a:pt x="9541" y="100143"/>
                  </a:lnTo>
                  <a:lnTo>
                    <a:pt x="8887" y="99110"/>
                  </a:lnTo>
                  <a:cubicBezTo>
                    <a:pt x="8827" y="99019"/>
                    <a:pt x="8766" y="98943"/>
                    <a:pt x="8720" y="98852"/>
                  </a:cubicBezTo>
                  <a:lnTo>
                    <a:pt x="8568" y="98594"/>
                  </a:lnTo>
                  <a:lnTo>
                    <a:pt x="8280" y="98047"/>
                  </a:lnTo>
                  <a:cubicBezTo>
                    <a:pt x="8173" y="97880"/>
                    <a:pt x="8082" y="97697"/>
                    <a:pt x="7991" y="97515"/>
                  </a:cubicBezTo>
                  <a:lnTo>
                    <a:pt x="7733" y="96953"/>
                  </a:lnTo>
                  <a:cubicBezTo>
                    <a:pt x="7566" y="96588"/>
                    <a:pt x="7384" y="96224"/>
                    <a:pt x="7247" y="95829"/>
                  </a:cubicBezTo>
                  <a:cubicBezTo>
                    <a:pt x="7110" y="95449"/>
                    <a:pt x="6943" y="95069"/>
                    <a:pt x="6821" y="94690"/>
                  </a:cubicBezTo>
                  <a:lnTo>
                    <a:pt x="6457" y="93505"/>
                  </a:lnTo>
                  <a:cubicBezTo>
                    <a:pt x="6396" y="93307"/>
                    <a:pt x="6335" y="93110"/>
                    <a:pt x="6305" y="92897"/>
                  </a:cubicBezTo>
                  <a:lnTo>
                    <a:pt x="6153" y="92304"/>
                  </a:lnTo>
                  <a:lnTo>
                    <a:pt x="6016" y="91697"/>
                  </a:lnTo>
                  <a:lnTo>
                    <a:pt x="5925" y="91074"/>
                  </a:lnTo>
                  <a:lnTo>
                    <a:pt x="5819" y="90466"/>
                  </a:lnTo>
                  <a:cubicBezTo>
                    <a:pt x="5788" y="90254"/>
                    <a:pt x="5743" y="90056"/>
                    <a:pt x="5728" y="89843"/>
                  </a:cubicBezTo>
                  <a:lnTo>
                    <a:pt x="5606" y="88598"/>
                  </a:lnTo>
                  <a:lnTo>
                    <a:pt x="5576" y="88279"/>
                  </a:lnTo>
                  <a:cubicBezTo>
                    <a:pt x="5561" y="88172"/>
                    <a:pt x="5561" y="88066"/>
                    <a:pt x="5561" y="87960"/>
                  </a:cubicBezTo>
                  <a:lnTo>
                    <a:pt x="5530" y="87322"/>
                  </a:lnTo>
                  <a:lnTo>
                    <a:pt x="5515" y="86699"/>
                  </a:lnTo>
                  <a:lnTo>
                    <a:pt x="5500" y="86380"/>
                  </a:lnTo>
                  <a:lnTo>
                    <a:pt x="5500" y="86061"/>
                  </a:lnTo>
                  <a:cubicBezTo>
                    <a:pt x="5530" y="85210"/>
                    <a:pt x="5530" y="84359"/>
                    <a:pt x="5606" y="83539"/>
                  </a:cubicBezTo>
                  <a:cubicBezTo>
                    <a:pt x="5758" y="81883"/>
                    <a:pt x="6062" y="80243"/>
                    <a:pt x="6533" y="78647"/>
                  </a:cubicBezTo>
                  <a:cubicBezTo>
                    <a:pt x="6989" y="77037"/>
                    <a:pt x="7566" y="75442"/>
                    <a:pt x="8265" y="73908"/>
                  </a:cubicBezTo>
                  <a:cubicBezTo>
                    <a:pt x="8948" y="72358"/>
                    <a:pt x="9723" y="70824"/>
                    <a:pt x="10528" y="69290"/>
                  </a:cubicBezTo>
                  <a:cubicBezTo>
                    <a:pt x="11698" y="67072"/>
                    <a:pt x="12928" y="64793"/>
                    <a:pt x="14053" y="62393"/>
                  </a:cubicBezTo>
                  <a:cubicBezTo>
                    <a:pt x="14615" y="61177"/>
                    <a:pt x="15146" y="59932"/>
                    <a:pt x="15648" y="58656"/>
                  </a:cubicBezTo>
                  <a:cubicBezTo>
                    <a:pt x="16134" y="57364"/>
                    <a:pt x="16544" y="56043"/>
                    <a:pt x="16893" y="54706"/>
                  </a:cubicBezTo>
                  <a:cubicBezTo>
                    <a:pt x="16984" y="54372"/>
                    <a:pt x="17076" y="54022"/>
                    <a:pt x="17152" y="53688"/>
                  </a:cubicBezTo>
                  <a:cubicBezTo>
                    <a:pt x="17212" y="53339"/>
                    <a:pt x="17303" y="52989"/>
                    <a:pt x="17364" y="52655"/>
                  </a:cubicBezTo>
                  <a:lnTo>
                    <a:pt x="17562" y="51622"/>
                  </a:lnTo>
                  <a:cubicBezTo>
                    <a:pt x="17607" y="51288"/>
                    <a:pt x="17668" y="50938"/>
                    <a:pt x="17714" y="50589"/>
                  </a:cubicBezTo>
                  <a:cubicBezTo>
                    <a:pt x="17896" y="49207"/>
                    <a:pt x="18002" y="47809"/>
                    <a:pt x="18033" y="46411"/>
                  </a:cubicBezTo>
                  <a:cubicBezTo>
                    <a:pt x="18063" y="43722"/>
                    <a:pt x="17926" y="41034"/>
                    <a:pt x="17622" y="38375"/>
                  </a:cubicBezTo>
                  <a:cubicBezTo>
                    <a:pt x="17228" y="34759"/>
                    <a:pt x="16681" y="31159"/>
                    <a:pt x="16194" y="27620"/>
                  </a:cubicBezTo>
                  <a:cubicBezTo>
                    <a:pt x="15693" y="24065"/>
                    <a:pt x="15253" y="20556"/>
                    <a:pt x="15101" y="17229"/>
                  </a:cubicBezTo>
                  <a:cubicBezTo>
                    <a:pt x="15025" y="15649"/>
                    <a:pt x="15055" y="14069"/>
                    <a:pt x="15207" y="12489"/>
                  </a:cubicBezTo>
                  <a:cubicBezTo>
                    <a:pt x="15283" y="11775"/>
                    <a:pt x="15389" y="11076"/>
                    <a:pt x="15556" y="10377"/>
                  </a:cubicBezTo>
                  <a:cubicBezTo>
                    <a:pt x="15693" y="9770"/>
                    <a:pt x="15906" y="9177"/>
                    <a:pt x="16164" y="8615"/>
                  </a:cubicBezTo>
                  <a:cubicBezTo>
                    <a:pt x="16377" y="8114"/>
                    <a:pt x="16665" y="7658"/>
                    <a:pt x="17000" y="7248"/>
                  </a:cubicBezTo>
                  <a:cubicBezTo>
                    <a:pt x="17319" y="6883"/>
                    <a:pt x="17683" y="6549"/>
                    <a:pt x="18109" y="6291"/>
                  </a:cubicBezTo>
                  <a:cubicBezTo>
                    <a:pt x="18534" y="6017"/>
                    <a:pt x="19005" y="5790"/>
                    <a:pt x="19506" y="5622"/>
                  </a:cubicBezTo>
                  <a:cubicBezTo>
                    <a:pt x="20038" y="5440"/>
                    <a:pt x="20600" y="5303"/>
                    <a:pt x="21162" y="5227"/>
                  </a:cubicBezTo>
                  <a:lnTo>
                    <a:pt x="21542" y="5151"/>
                  </a:lnTo>
                  <a:lnTo>
                    <a:pt x="21922" y="5106"/>
                  </a:lnTo>
                  <a:lnTo>
                    <a:pt x="22286" y="5060"/>
                  </a:lnTo>
                  <a:cubicBezTo>
                    <a:pt x="22408" y="5045"/>
                    <a:pt x="22529" y="5030"/>
                    <a:pt x="22636" y="5030"/>
                  </a:cubicBezTo>
                  <a:cubicBezTo>
                    <a:pt x="22879" y="5015"/>
                    <a:pt x="23091" y="4984"/>
                    <a:pt x="23304" y="4969"/>
                  </a:cubicBezTo>
                  <a:cubicBezTo>
                    <a:pt x="23517" y="4954"/>
                    <a:pt x="23714" y="4939"/>
                    <a:pt x="23912" y="4924"/>
                  </a:cubicBezTo>
                  <a:cubicBezTo>
                    <a:pt x="24686" y="4878"/>
                    <a:pt x="25294" y="4832"/>
                    <a:pt x="25735" y="4772"/>
                  </a:cubicBezTo>
                  <a:cubicBezTo>
                    <a:pt x="25917" y="4741"/>
                    <a:pt x="26099" y="4696"/>
                    <a:pt x="26266" y="4650"/>
                  </a:cubicBezTo>
                  <a:cubicBezTo>
                    <a:pt x="26373" y="4620"/>
                    <a:pt x="26479" y="4559"/>
                    <a:pt x="26570" y="4483"/>
                  </a:cubicBezTo>
                  <a:cubicBezTo>
                    <a:pt x="26677" y="4362"/>
                    <a:pt x="26631" y="4210"/>
                    <a:pt x="26418" y="4012"/>
                  </a:cubicBezTo>
                  <a:cubicBezTo>
                    <a:pt x="26084" y="3769"/>
                    <a:pt x="25719" y="3572"/>
                    <a:pt x="25340" y="3420"/>
                  </a:cubicBezTo>
                  <a:cubicBezTo>
                    <a:pt x="25081" y="3329"/>
                    <a:pt x="24793" y="3222"/>
                    <a:pt x="24459" y="3131"/>
                  </a:cubicBezTo>
                  <a:cubicBezTo>
                    <a:pt x="24140" y="3025"/>
                    <a:pt x="23775" y="2949"/>
                    <a:pt x="23380" y="2858"/>
                  </a:cubicBezTo>
                  <a:cubicBezTo>
                    <a:pt x="22520" y="2688"/>
                    <a:pt x="21647" y="2598"/>
                    <a:pt x="20772" y="2598"/>
                  </a:cubicBezTo>
                  <a:cubicBezTo>
                    <a:pt x="20705" y="2598"/>
                    <a:pt x="20637" y="2598"/>
                    <a:pt x="20570" y="2599"/>
                  </a:cubicBezTo>
                  <a:cubicBezTo>
                    <a:pt x="19385" y="2615"/>
                    <a:pt x="18200" y="2858"/>
                    <a:pt x="17106" y="3313"/>
                  </a:cubicBezTo>
                  <a:lnTo>
                    <a:pt x="16878" y="2842"/>
                  </a:lnTo>
                  <a:cubicBezTo>
                    <a:pt x="17896" y="2387"/>
                    <a:pt x="18990" y="2068"/>
                    <a:pt x="20099" y="1901"/>
                  </a:cubicBezTo>
                  <a:cubicBezTo>
                    <a:pt x="20327" y="1855"/>
                    <a:pt x="20524" y="1825"/>
                    <a:pt x="20722" y="1809"/>
                  </a:cubicBezTo>
                  <a:lnTo>
                    <a:pt x="21268" y="1733"/>
                  </a:lnTo>
                  <a:cubicBezTo>
                    <a:pt x="21603" y="1688"/>
                    <a:pt x="21906" y="1657"/>
                    <a:pt x="22149" y="1627"/>
                  </a:cubicBezTo>
                  <a:cubicBezTo>
                    <a:pt x="22529" y="1597"/>
                    <a:pt x="22894" y="1536"/>
                    <a:pt x="23243" y="1430"/>
                  </a:cubicBezTo>
                  <a:cubicBezTo>
                    <a:pt x="23486" y="1369"/>
                    <a:pt x="23608" y="1293"/>
                    <a:pt x="23653" y="1202"/>
                  </a:cubicBezTo>
                  <a:cubicBezTo>
                    <a:pt x="23745" y="1019"/>
                    <a:pt x="23532" y="792"/>
                    <a:pt x="23395" y="579"/>
                  </a:cubicBezTo>
                  <a:cubicBezTo>
                    <a:pt x="23319" y="503"/>
                    <a:pt x="23274" y="397"/>
                    <a:pt x="23274" y="275"/>
                  </a:cubicBezTo>
                  <a:cubicBezTo>
                    <a:pt x="23274" y="184"/>
                    <a:pt x="23350" y="93"/>
                    <a:pt x="23517" y="17"/>
                  </a:cubicBezTo>
                  <a:cubicBezTo>
                    <a:pt x="23249" y="6"/>
                    <a:pt x="22981" y="0"/>
                    <a:pt x="22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1574" name="Google Shape;1574;p38"/>
          <p:cNvGrpSpPr/>
          <p:nvPr/>
        </p:nvGrpSpPr>
        <p:grpSpPr>
          <a:xfrm>
            <a:off x="616810" y="3642320"/>
            <a:ext cx="1966619" cy="1259500"/>
            <a:chOff x="769235" y="2959709"/>
            <a:chExt cx="1708778" cy="1094369"/>
          </a:xfrm>
        </p:grpSpPr>
        <p:sp>
          <p:nvSpPr>
            <p:cNvPr id="1575" name="Google Shape;1575;p38"/>
            <p:cNvSpPr/>
            <p:nvPr/>
          </p:nvSpPr>
          <p:spPr>
            <a:xfrm>
              <a:off x="919144" y="3260104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069356" y="3110142"/>
              <a:ext cx="56793" cy="42834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219265" y="2959768"/>
              <a:ext cx="57001" cy="4293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069261" y="3260104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223584" y="3109778"/>
              <a:ext cx="48321" cy="43186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373862" y="2959709"/>
              <a:ext cx="48000" cy="43126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1219217" y="3260104"/>
              <a:ext cx="56888" cy="43025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1369317" y="3109856"/>
              <a:ext cx="56906" cy="4280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1519452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373862" y="3259782"/>
              <a:ext cx="48000" cy="43126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519452" y="3109754"/>
              <a:ext cx="56751" cy="43067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519386" y="3259919"/>
              <a:ext cx="56954" cy="42852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769235" y="326009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88" name="Google Shape;1588;p38"/>
            <p:cNvSpPr/>
            <p:nvPr/>
          </p:nvSpPr>
          <p:spPr>
            <a:xfrm>
              <a:off x="923511" y="3109784"/>
              <a:ext cx="47994" cy="43144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89" name="Google Shape;1589;p38"/>
            <p:cNvSpPr/>
            <p:nvPr/>
          </p:nvSpPr>
          <p:spPr>
            <a:xfrm>
              <a:off x="1069261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1669575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91" name="Google Shape;1591;p38"/>
            <p:cNvSpPr/>
            <p:nvPr/>
          </p:nvSpPr>
          <p:spPr>
            <a:xfrm>
              <a:off x="1819620" y="3110142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92" name="Google Shape;1592;p38"/>
            <p:cNvSpPr/>
            <p:nvPr/>
          </p:nvSpPr>
          <p:spPr>
            <a:xfrm>
              <a:off x="1819692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1974009" y="3109778"/>
              <a:ext cx="48160" cy="43186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1969648" y="3260104"/>
              <a:ext cx="56882" cy="43025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2124287" y="3259782"/>
              <a:ext cx="48000" cy="43186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2269882" y="3109754"/>
              <a:ext cx="56745" cy="43067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2269811" y="3259919"/>
              <a:ext cx="56954" cy="42852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1669616" y="2960031"/>
              <a:ext cx="56841" cy="42846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1674096" y="3109784"/>
              <a:ext cx="48000" cy="43144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1819692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1219217" y="3560660"/>
              <a:ext cx="56841" cy="42828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1369334" y="3410596"/>
              <a:ext cx="56751" cy="42942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03" name="Google Shape;1603;p38"/>
            <p:cNvSpPr/>
            <p:nvPr/>
          </p:nvSpPr>
          <p:spPr>
            <a:xfrm>
              <a:off x="919192" y="4011172"/>
              <a:ext cx="56841" cy="42888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1069356" y="3861049"/>
              <a:ext cx="56793" cy="42918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1219265" y="3710753"/>
              <a:ext cx="57001" cy="42852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1373862" y="3560624"/>
              <a:ext cx="48000" cy="43383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1519452" y="3410596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08" name="Google Shape;1608;p38"/>
            <p:cNvSpPr/>
            <p:nvPr/>
          </p:nvSpPr>
          <p:spPr>
            <a:xfrm>
              <a:off x="1069261" y="4011011"/>
              <a:ext cx="56888" cy="42989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1223584" y="3860739"/>
              <a:ext cx="48321" cy="43132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1373862" y="3710676"/>
              <a:ext cx="48000" cy="43067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1519386" y="356065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1219217" y="4011172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1369430" y="3860787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1519452" y="3710753"/>
              <a:ext cx="56793" cy="42852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15" name="Google Shape;1615;p38"/>
            <p:cNvSpPr/>
            <p:nvPr/>
          </p:nvSpPr>
          <p:spPr>
            <a:xfrm>
              <a:off x="1373862" y="4010808"/>
              <a:ext cx="48000" cy="43144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16" name="Google Shape;1616;p38"/>
            <p:cNvSpPr/>
            <p:nvPr/>
          </p:nvSpPr>
          <p:spPr>
            <a:xfrm>
              <a:off x="1519452" y="3860721"/>
              <a:ext cx="56751" cy="43007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1519386" y="401084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774037" y="3410596"/>
              <a:ext cx="47350" cy="42799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923511" y="3410549"/>
              <a:ext cx="48160" cy="43079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919144" y="3560654"/>
              <a:ext cx="56751" cy="42840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1069100" y="3410561"/>
              <a:ext cx="57001" cy="42971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769235" y="3861055"/>
              <a:ext cx="56841" cy="42846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23" name="Google Shape;1623;p38"/>
            <p:cNvSpPr/>
            <p:nvPr/>
          </p:nvSpPr>
          <p:spPr>
            <a:xfrm>
              <a:off x="919192" y="371093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24" name="Google Shape;1624;p38"/>
            <p:cNvSpPr/>
            <p:nvPr/>
          </p:nvSpPr>
          <p:spPr>
            <a:xfrm>
              <a:off x="1073628" y="3560624"/>
              <a:ext cx="47833" cy="43114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1219217" y="3410543"/>
              <a:ext cx="56841" cy="42828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1069261" y="3710735"/>
              <a:ext cx="56793" cy="4287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1969648" y="3560660"/>
              <a:ext cx="56995" cy="42828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2119765" y="3410596"/>
              <a:ext cx="56745" cy="42942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29" name="Google Shape;1629;p38"/>
            <p:cNvSpPr/>
            <p:nvPr/>
          </p:nvSpPr>
          <p:spPr>
            <a:xfrm>
              <a:off x="1669616" y="4011172"/>
              <a:ext cx="56841" cy="42888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30" name="Google Shape;1630;p38"/>
            <p:cNvSpPr/>
            <p:nvPr/>
          </p:nvSpPr>
          <p:spPr>
            <a:xfrm>
              <a:off x="1819620" y="3861049"/>
              <a:ext cx="56954" cy="42918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1969690" y="3710753"/>
              <a:ext cx="56841" cy="42852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32" name="Google Shape;1632;p38"/>
            <p:cNvSpPr/>
            <p:nvPr/>
          </p:nvSpPr>
          <p:spPr>
            <a:xfrm>
              <a:off x="2124287" y="3560624"/>
              <a:ext cx="48321" cy="4374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2269721" y="3410596"/>
              <a:ext cx="56954" cy="42936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1819692" y="4011011"/>
              <a:ext cx="56882" cy="42989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1974009" y="3860739"/>
              <a:ext cx="48160" cy="43132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2124287" y="3710676"/>
              <a:ext cx="47839" cy="43067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2269811" y="356065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1969648" y="4011172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2119854" y="3860787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2269882" y="3860721"/>
              <a:ext cx="56745" cy="43007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1673935" y="3410549"/>
              <a:ext cx="48160" cy="43079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1669575" y="3560654"/>
              <a:ext cx="56745" cy="42840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1819525" y="3410561"/>
              <a:ext cx="57001" cy="42971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1669616" y="371093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1824053" y="3560624"/>
              <a:ext cx="48000" cy="43114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1969648" y="3410543"/>
              <a:ext cx="56835" cy="42828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1674096" y="3860733"/>
              <a:ext cx="48000" cy="43186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1819692" y="3710735"/>
              <a:ext cx="56793" cy="4287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2421131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2421131" y="3560654"/>
              <a:ext cx="56745" cy="42840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1651" name="Google Shape;1651;p38"/>
          <p:cNvGrpSpPr/>
          <p:nvPr/>
        </p:nvGrpSpPr>
        <p:grpSpPr>
          <a:xfrm>
            <a:off x="8494295" y="-82668"/>
            <a:ext cx="1966619" cy="1259500"/>
            <a:chOff x="769235" y="2959709"/>
            <a:chExt cx="1708778" cy="1094369"/>
          </a:xfrm>
        </p:grpSpPr>
        <p:sp>
          <p:nvSpPr>
            <p:cNvPr id="1652" name="Google Shape;1652;p38"/>
            <p:cNvSpPr/>
            <p:nvPr/>
          </p:nvSpPr>
          <p:spPr>
            <a:xfrm>
              <a:off x="919144" y="3260104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1069356" y="3110142"/>
              <a:ext cx="56793" cy="42834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1219265" y="2959768"/>
              <a:ext cx="57001" cy="4293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1069261" y="3260104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1223584" y="3109778"/>
              <a:ext cx="48321" cy="43186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1373862" y="2959709"/>
              <a:ext cx="48000" cy="43126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1219217" y="3260104"/>
              <a:ext cx="56888" cy="43025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1369317" y="3109856"/>
              <a:ext cx="56906" cy="4280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1519452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1373862" y="3259782"/>
              <a:ext cx="48000" cy="43126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62" name="Google Shape;1662;p38"/>
            <p:cNvSpPr/>
            <p:nvPr/>
          </p:nvSpPr>
          <p:spPr>
            <a:xfrm>
              <a:off x="1519452" y="3109754"/>
              <a:ext cx="56751" cy="43067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63" name="Google Shape;1663;p38"/>
            <p:cNvSpPr/>
            <p:nvPr/>
          </p:nvSpPr>
          <p:spPr>
            <a:xfrm>
              <a:off x="1519386" y="3259919"/>
              <a:ext cx="56954" cy="42852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769235" y="326009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923511" y="3109784"/>
              <a:ext cx="47994" cy="43144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66" name="Google Shape;1666;p38"/>
            <p:cNvSpPr/>
            <p:nvPr/>
          </p:nvSpPr>
          <p:spPr>
            <a:xfrm>
              <a:off x="1069261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67" name="Google Shape;1667;p38"/>
            <p:cNvSpPr/>
            <p:nvPr/>
          </p:nvSpPr>
          <p:spPr>
            <a:xfrm>
              <a:off x="1669575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1819620" y="3110142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69" name="Google Shape;1669;p38"/>
            <p:cNvSpPr/>
            <p:nvPr/>
          </p:nvSpPr>
          <p:spPr>
            <a:xfrm>
              <a:off x="1819692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70" name="Google Shape;1670;p38"/>
            <p:cNvSpPr/>
            <p:nvPr/>
          </p:nvSpPr>
          <p:spPr>
            <a:xfrm>
              <a:off x="1974009" y="3109778"/>
              <a:ext cx="48160" cy="43186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1969648" y="3260104"/>
              <a:ext cx="56882" cy="43025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2124287" y="3259782"/>
              <a:ext cx="48000" cy="43186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2269882" y="3109754"/>
              <a:ext cx="56745" cy="43067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2269811" y="3259919"/>
              <a:ext cx="56954" cy="42852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75" name="Google Shape;1675;p38"/>
            <p:cNvSpPr/>
            <p:nvPr/>
          </p:nvSpPr>
          <p:spPr>
            <a:xfrm>
              <a:off x="1669616" y="2960031"/>
              <a:ext cx="56841" cy="42846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1674096" y="3109784"/>
              <a:ext cx="48000" cy="43144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1819692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1219217" y="3560660"/>
              <a:ext cx="56841" cy="42828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1369334" y="3410596"/>
              <a:ext cx="56751" cy="42942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919192" y="4011172"/>
              <a:ext cx="56841" cy="42888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1069356" y="3861049"/>
              <a:ext cx="56793" cy="42918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1219265" y="3710753"/>
              <a:ext cx="57001" cy="42852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83" name="Google Shape;1683;p38"/>
            <p:cNvSpPr/>
            <p:nvPr/>
          </p:nvSpPr>
          <p:spPr>
            <a:xfrm>
              <a:off x="1373862" y="3560624"/>
              <a:ext cx="48000" cy="43383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1519452" y="3410596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1069261" y="4011011"/>
              <a:ext cx="56888" cy="42989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1223584" y="3860739"/>
              <a:ext cx="48321" cy="43132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1373862" y="3710676"/>
              <a:ext cx="48000" cy="43067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1519386" y="356065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1219217" y="4011172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1369430" y="3860787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1519452" y="3710753"/>
              <a:ext cx="56793" cy="42852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1373862" y="4010808"/>
              <a:ext cx="48000" cy="43144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1519452" y="3860721"/>
              <a:ext cx="56751" cy="43007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1519386" y="401084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774037" y="3410596"/>
              <a:ext cx="47350" cy="42799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923511" y="3410549"/>
              <a:ext cx="48160" cy="43079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919144" y="3560654"/>
              <a:ext cx="56751" cy="42840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1069100" y="3410561"/>
              <a:ext cx="57001" cy="42971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769235" y="3861055"/>
              <a:ext cx="56841" cy="42846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919192" y="371093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1073628" y="3560624"/>
              <a:ext cx="47833" cy="43114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1219217" y="3410543"/>
              <a:ext cx="56841" cy="42828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1069261" y="3710735"/>
              <a:ext cx="56793" cy="4287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1969648" y="3560660"/>
              <a:ext cx="56995" cy="42828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2119765" y="3410596"/>
              <a:ext cx="56745" cy="42942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1669616" y="4011172"/>
              <a:ext cx="56841" cy="42888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1819620" y="3861049"/>
              <a:ext cx="56954" cy="42918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1969690" y="3710753"/>
              <a:ext cx="56841" cy="42852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2124287" y="3560624"/>
              <a:ext cx="48321" cy="4374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2269721" y="3410596"/>
              <a:ext cx="56954" cy="42936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1819692" y="4011011"/>
              <a:ext cx="56882" cy="42989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12" name="Google Shape;1712;p38"/>
            <p:cNvSpPr/>
            <p:nvPr/>
          </p:nvSpPr>
          <p:spPr>
            <a:xfrm>
              <a:off x="1974009" y="3860739"/>
              <a:ext cx="48160" cy="43132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2124287" y="3710676"/>
              <a:ext cx="47839" cy="43067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2269811" y="356065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1969648" y="4011172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2119854" y="3860787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17" name="Google Shape;1717;p38"/>
            <p:cNvSpPr/>
            <p:nvPr/>
          </p:nvSpPr>
          <p:spPr>
            <a:xfrm>
              <a:off x="2269882" y="3860721"/>
              <a:ext cx="56745" cy="43007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18" name="Google Shape;1718;p38"/>
            <p:cNvSpPr/>
            <p:nvPr/>
          </p:nvSpPr>
          <p:spPr>
            <a:xfrm>
              <a:off x="1673935" y="3410549"/>
              <a:ext cx="48160" cy="43079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19" name="Google Shape;1719;p38"/>
            <p:cNvSpPr/>
            <p:nvPr/>
          </p:nvSpPr>
          <p:spPr>
            <a:xfrm>
              <a:off x="1669575" y="3560654"/>
              <a:ext cx="56745" cy="42840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20" name="Google Shape;1720;p38"/>
            <p:cNvSpPr/>
            <p:nvPr/>
          </p:nvSpPr>
          <p:spPr>
            <a:xfrm>
              <a:off x="1819525" y="3410561"/>
              <a:ext cx="57001" cy="42971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21" name="Google Shape;1721;p38"/>
            <p:cNvSpPr/>
            <p:nvPr/>
          </p:nvSpPr>
          <p:spPr>
            <a:xfrm>
              <a:off x="1669616" y="371093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22" name="Google Shape;1722;p38"/>
            <p:cNvSpPr/>
            <p:nvPr/>
          </p:nvSpPr>
          <p:spPr>
            <a:xfrm>
              <a:off x="1824053" y="3560624"/>
              <a:ext cx="48000" cy="43114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1969648" y="3410543"/>
              <a:ext cx="56835" cy="42828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24" name="Google Shape;1724;p38"/>
            <p:cNvSpPr/>
            <p:nvPr/>
          </p:nvSpPr>
          <p:spPr>
            <a:xfrm>
              <a:off x="1674096" y="3860733"/>
              <a:ext cx="48000" cy="43186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25" name="Google Shape;1725;p38"/>
            <p:cNvSpPr/>
            <p:nvPr/>
          </p:nvSpPr>
          <p:spPr>
            <a:xfrm>
              <a:off x="1819692" y="3710735"/>
              <a:ext cx="56793" cy="4287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26" name="Google Shape;1726;p38"/>
            <p:cNvSpPr/>
            <p:nvPr/>
          </p:nvSpPr>
          <p:spPr>
            <a:xfrm>
              <a:off x="2421131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2421131" y="3560654"/>
              <a:ext cx="56745" cy="42840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pic>
        <p:nvPicPr>
          <p:cNvPr id="175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r="16410"/>
          <a:stretch>
            <a:fillRect/>
          </a:stretch>
        </p:blipFill>
        <p:spPr>
          <a:xfrm>
            <a:off x="941841" y="130260"/>
            <a:ext cx="4038599" cy="3757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8095" y="3755703"/>
            <a:ext cx="2475066" cy="3747563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28638" y="2641625"/>
            <a:ext cx="7191297" cy="3500652"/>
          </a:xfrm>
        </p:spPr>
        <p:txBody>
          <a:bodyPr/>
          <a:lstStyle/>
          <a:p>
            <a:pPr algn="ctr"/>
            <a:r>
              <a:rPr lang="th-TH" sz="2215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บัลลาสต์  </a:t>
            </a:r>
            <a:br>
              <a:rPr lang="en-US" sz="4431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เป็นขดลวดที่พันอยู่บนแกนเหล็ก  ขณะกระแสไฟฟ้าไหลผ่านจะเกิดการเหนี่ยวนำแม่เหล็กไฟฟ้าทำให้เกิดแรงเคลื่อน ไฟฟ้าเหนี่ยวนำขึ้น เมื่อแผ่นโลหะคู่ในสตาร์ตเตอร์แยกตัวออกจากกันนั้นจะเกิดวงจรเปิดชั่วขณะ แรงเคลื่อนไฟฟ้าเหนี่ยวนำที่เกิดขึ้นในแบลลัสต์จึงทำให้เกิดความต่าง ศักย์ระหว่างไส้หลอดทั้งสองข้างสูงขึ้นเพียงพอที่จะทำให้กระแสไฟฟ้าไหลผ่าน</a:t>
            </a:r>
          </a:p>
          <a:p>
            <a:endParaRPr lang="th-TH" sz="2215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64" name="Google Shape;1564;p38"/>
          <p:cNvSpPr/>
          <p:nvPr/>
        </p:nvSpPr>
        <p:spPr>
          <a:xfrm flipH="1">
            <a:off x="-727594" y="5560452"/>
            <a:ext cx="2978342" cy="2270905"/>
          </a:xfrm>
          <a:custGeom>
            <a:avLst/>
            <a:gdLst/>
            <a:ahLst/>
            <a:cxnLst/>
            <a:rect l="l" t="t" r="r" b="b"/>
            <a:pathLst>
              <a:path w="259995" h="198239" extrusionOk="0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1571" name="Google Shape;1571;p38"/>
          <p:cNvGrpSpPr/>
          <p:nvPr/>
        </p:nvGrpSpPr>
        <p:grpSpPr>
          <a:xfrm>
            <a:off x="-784840" y="-934180"/>
            <a:ext cx="3092828" cy="2393729"/>
            <a:chOff x="434475" y="237850"/>
            <a:chExt cx="6749725" cy="5224025"/>
          </a:xfrm>
        </p:grpSpPr>
        <p:sp>
          <p:nvSpPr>
            <p:cNvPr id="1572" name="Google Shape;1572;p38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33"/>
          <p:cNvGrpSpPr/>
          <p:nvPr/>
        </p:nvGrpSpPr>
        <p:grpSpPr>
          <a:xfrm rot="1770743">
            <a:off x="1690934" y="-965779"/>
            <a:ext cx="12108369" cy="6963322"/>
            <a:chOff x="235075" y="777725"/>
            <a:chExt cx="7186900" cy="4132775"/>
          </a:xfrm>
        </p:grpSpPr>
        <p:sp>
          <p:nvSpPr>
            <p:cNvPr id="776" name="Google Shape;776;p33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 dirty="0"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 dirty="0"/>
            </a:p>
          </p:txBody>
        </p:sp>
      </p:grpSp>
      <p:grpSp>
        <p:nvGrpSpPr>
          <p:cNvPr id="778" name="Google Shape;778;p33"/>
          <p:cNvGrpSpPr/>
          <p:nvPr/>
        </p:nvGrpSpPr>
        <p:grpSpPr>
          <a:xfrm>
            <a:off x="9840915" y="5540202"/>
            <a:ext cx="1541854" cy="974437"/>
            <a:chOff x="209625" y="551300"/>
            <a:chExt cx="7170900" cy="4592400"/>
          </a:xfrm>
        </p:grpSpPr>
        <p:sp>
          <p:nvSpPr>
            <p:cNvPr id="779" name="Google Shape;779;p33"/>
            <p:cNvSpPr/>
            <p:nvPr/>
          </p:nvSpPr>
          <p:spPr>
            <a:xfrm>
              <a:off x="83890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1469250" y="1182575"/>
              <a:ext cx="238325" cy="179750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2098325" y="551550"/>
              <a:ext cx="239200" cy="18015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146885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2116450" y="1181050"/>
              <a:ext cx="202775" cy="18122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2747075" y="551300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2098125" y="1811875"/>
              <a:ext cx="238725" cy="180550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2728000" y="1181375"/>
              <a:ext cx="238800" cy="17962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3358025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2747075" y="1810525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3358025" y="1180950"/>
              <a:ext cx="238150" cy="18072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3357750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209625" y="552625"/>
              <a:ext cx="238325" cy="180000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210025" y="1182575"/>
              <a:ext cx="238325" cy="179650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839100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209825" y="18118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857225" y="1181075"/>
              <a:ext cx="201400" cy="181050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14688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398800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617650" y="11825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247400" y="551550"/>
              <a:ext cx="238525" cy="180150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461795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5265525" y="1181050"/>
              <a:ext cx="202100" cy="181225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5896150" y="551300"/>
              <a:ext cx="200750" cy="180975"/>
            </a:xfrm>
            <a:custGeom>
              <a:avLst/>
              <a:gdLst/>
              <a:ahLst/>
              <a:cxnLst/>
              <a:rect l="l" t="t" r="r" b="b"/>
              <a:pathLst>
                <a:path w="8030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5247225" y="1811875"/>
              <a:ext cx="238700" cy="180550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5877750" y="1181150"/>
              <a:ext cx="238125" cy="179850"/>
            </a:xfrm>
            <a:custGeom>
              <a:avLst/>
              <a:gdLst/>
              <a:ahLst/>
              <a:cxnLst/>
              <a:rect l="l" t="t" r="r" b="b"/>
              <a:pathLst>
                <a:path w="9525" h="7194" extrusionOk="0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6506450" y="551525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5896150" y="1810525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507125" y="1180950"/>
              <a:ext cx="238125" cy="180725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6506825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3988175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00697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46179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2098125" y="307312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2728075" y="2443400"/>
              <a:ext cx="238150" cy="180200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839100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469250" y="433367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2098325" y="3702975"/>
              <a:ext cx="239200" cy="179825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2747075" y="3072975"/>
              <a:ext cx="201425" cy="182050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3358025" y="2443400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68850" y="4962975"/>
              <a:ext cx="238725" cy="180400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116450" y="4332375"/>
              <a:ext cx="202775" cy="181000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747075" y="3702650"/>
              <a:ext cx="201425" cy="18072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3357750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098125" y="496365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2728475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3358025" y="3702975"/>
              <a:ext cx="238325" cy="179825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747075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3358025" y="4332300"/>
              <a:ext cx="238150" cy="180475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3357750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29975" y="2443400"/>
              <a:ext cx="198700" cy="179600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09625" y="307380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8572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09625" y="370372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838900" y="3073100"/>
              <a:ext cx="238150" cy="179775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1468175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209825" y="433370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839100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1487175" y="3072975"/>
              <a:ext cx="200725" cy="180925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2098125" y="244317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209825" y="4962975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857225" y="4332350"/>
              <a:ext cx="201400" cy="180975"/>
            </a:xfrm>
            <a:custGeom>
              <a:avLst/>
              <a:gdLst/>
              <a:ahLst/>
              <a:cxnLst/>
              <a:rect l="l" t="t" r="r" b="b"/>
              <a:pathLst>
                <a:path w="8056" h="723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14688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5247225" y="3073125"/>
              <a:ext cx="239175" cy="179725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5877175" y="2443400"/>
              <a:ext cx="238125" cy="180200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3988175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4617650" y="4333675"/>
              <a:ext cx="239000" cy="180100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5247400" y="3702975"/>
              <a:ext cx="238525" cy="179825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5896150" y="3072975"/>
              <a:ext cx="202775" cy="18355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6506450" y="2443400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4617950" y="4962975"/>
              <a:ext cx="238700" cy="180400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5265525" y="4332375"/>
              <a:ext cx="202100" cy="181000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5896150" y="3702650"/>
              <a:ext cx="200750" cy="18072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6506825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5247225" y="4963650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5877550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6506450" y="3702975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5896150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6507125" y="4332300"/>
              <a:ext cx="238125" cy="180475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6506825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4006300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3988000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4617250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3988175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4636250" y="3072975"/>
              <a:ext cx="201425" cy="180925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5247225" y="2443175"/>
              <a:ext cx="238500" cy="179725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400697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46179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7141825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7142025" y="552650"/>
              <a:ext cx="238500" cy="179800"/>
            </a:xfrm>
            <a:custGeom>
              <a:avLst/>
              <a:gdLst/>
              <a:ahLst/>
              <a:cxnLst/>
              <a:rect l="l" t="t" r="r" b="b"/>
              <a:pathLst>
                <a:path w="9540" h="7192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716012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7141825" y="4962975"/>
              <a:ext cx="238700" cy="180150"/>
            </a:xfrm>
            <a:custGeom>
              <a:avLst/>
              <a:gdLst/>
              <a:ahLst/>
              <a:cxnLst/>
              <a:rect l="l" t="t" r="r" b="b"/>
              <a:pathLst>
                <a:path w="9548" h="7206" extrusionOk="0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71601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7141825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7142025" y="3703750"/>
              <a:ext cx="238500" cy="180325"/>
            </a:xfrm>
            <a:custGeom>
              <a:avLst/>
              <a:gdLst/>
              <a:ahLst/>
              <a:cxnLst/>
              <a:rect l="l" t="t" r="r" b="b"/>
              <a:pathLst>
                <a:path w="9540" h="7213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716012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</p:grpSp>
      <p:grpSp>
        <p:nvGrpSpPr>
          <p:cNvPr id="881" name="Google Shape;881;p33"/>
          <p:cNvGrpSpPr/>
          <p:nvPr/>
        </p:nvGrpSpPr>
        <p:grpSpPr>
          <a:xfrm>
            <a:off x="-149530" y="6094641"/>
            <a:ext cx="2564604" cy="1554674"/>
            <a:chOff x="5079970" y="902911"/>
            <a:chExt cx="2083741" cy="1263173"/>
          </a:xfrm>
        </p:grpSpPr>
        <p:sp>
          <p:nvSpPr>
            <p:cNvPr id="882" name="Google Shape;882;p33"/>
            <p:cNvSpPr/>
            <p:nvPr/>
          </p:nvSpPr>
          <p:spPr>
            <a:xfrm>
              <a:off x="5280583" y="1304782"/>
              <a:ext cx="76106" cy="5740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5481539" y="1104161"/>
              <a:ext cx="75978" cy="57304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5682088" y="902991"/>
              <a:ext cx="76257" cy="57432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481411" y="1304782"/>
              <a:ext cx="76106" cy="5740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687866" y="1103675"/>
              <a:ext cx="64645" cy="5777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888909" y="902911"/>
              <a:ext cx="64214" cy="5769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5682024" y="1304782"/>
              <a:ext cx="76106" cy="57559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5882828" y="1103779"/>
              <a:ext cx="76129" cy="57264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6083680" y="902983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5888909" y="1304352"/>
              <a:ext cx="64214" cy="5769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6083680" y="1103643"/>
              <a:ext cx="75922" cy="5761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6083592" y="1304535"/>
              <a:ext cx="76193" cy="57328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5079970" y="903333"/>
              <a:ext cx="75978" cy="57384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5080098" y="1104161"/>
              <a:ext cx="75978" cy="57272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5280647" y="903341"/>
              <a:ext cx="76042" cy="5732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5080034" y="1304774"/>
              <a:ext cx="76042" cy="57488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5286425" y="1103683"/>
              <a:ext cx="64206" cy="57719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5481411" y="902983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6284516" y="1304782"/>
              <a:ext cx="76098" cy="5740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6485248" y="1104161"/>
              <a:ext cx="76193" cy="5730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6485344" y="1304782"/>
              <a:ext cx="76098" cy="5740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6284572" y="903341"/>
              <a:ext cx="76042" cy="5732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6686013" y="902991"/>
              <a:ext cx="76042" cy="57432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6290565" y="1103683"/>
              <a:ext cx="64214" cy="57719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6485344" y="902983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5682024" y="1706869"/>
              <a:ext cx="76042" cy="57296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5882852" y="1506112"/>
              <a:ext cx="75922" cy="57448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5682088" y="1907665"/>
              <a:ext cx="76257" cy="57328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5888909" y="1706821"/>
              <a:ext cx="64214" cy="58038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6083680" y="1506112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5888909" y="1907561"/>
              <a:ext cx="64214" cy="5761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6083592" y="1706861"/>
              <a:ext cx="76193" cy="5730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5882979" y="2108381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6083680" y="1907665"/>
              <a:ext cx="75978" cy="57328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5086458" y="1506112"/>
              <a:ext cx="63346" cy="57256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5079970" y="1707084"/>
              <a:ext cx="76106" cy="5740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5280583" y="1706861"/>
              <a:ext cx="75922" cy="57312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5481196" y="1506065"/>
              <a:ext cx="76257" cy="57488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5487253" y="1706821"/>
              <a:ext cx="63991" cy="57679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5682024" y="1506041"/>
              <a:ext cx="76042" cy="57296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5481411" y="1907641"/>
              <a:ext cx="75978" cy="57352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6685957" y="1706869"/>
              <a:ext cx="76249" cy="57296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6886785" y="1506112"/>
              <a:ext cx="75914" cy="57448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6892834" y="1706821"/>
              <a:ext cx="64645" cy="58516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6892834" y="1907561"/>
              <a:ext cx="63999" cy="5761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7087517" y="1706861"/>
              <a:ext cx="76193" cy="5730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6290350" y="1506049"/>
              <a:ext cx="64429" cy="57631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6284516" y="1706861"/>
              <a:ext cx="75914" cy="57312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6485121" y="1506065"/>
              <a:ext cx="76257" cy="57488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6284572" y="1907912"/>
              <a:ext cx="76042" cy="57488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6491178" y="1706821"/>
              <a:ext cx="64214" cy="57679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685957" y="1506041"/>
              <a:ext cx="76034" cy="57296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290565" y="2108310"/>
              <a:ext cx="64214" cy="5777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6485344" y="1907641"/>
              <a:ext cx="75978" cy="57352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pic>
        <p:nvPicPr>
          <p:cNvPr id="165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b="5854"/>
          <a:stretch>
            <a:fillRect/>
          </a:stretch>
        </p:blipFill>
        <p:spPr>
          <a:xfrm>
            <a:off x="761362" y="332319"/>
            <a:ext cx="4038599" cy="35657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r="38019"/>
          <a:stretch/>
        </p:blipFill>
        <p:spPr>
          <a:xfrm>
            <a:off x="773427" y="4154181"/>
            <a:ext cx="3792575" cy="2673854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3951468" y="64829"/>
            <a:ext cx="7379977" cy="2451054"/>
          </a:xfrm>
        </p:spPr>
        <p:txBody>
          <a:bodyPr/>
          <a:lstStyle/>
          <a:p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หลอดคอมแพกต์</a:t>
            </a:r>
            <a:b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ฟลูออเรสเซนต์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flipH="1">
            <a:off x="5153472" y="2547772"/>
            <a:ext cx="6348908" cy="3750942"/>
          </a:xfrm>
        </p:spPr>
        <p:txBody>
          <a:bodyPr/>
          <a:lstStyle/>
          <a:p>
            <a:pPr algn="l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รูปร่างหน้าตาก็จะแตกต่างจากหลอดไฟฟ้าทั่วไปอยู่แล้ว กล่าวคือ ตัวหลอดจะเป็นเหมือนเส้นเกลียวหมุนวนไปมากคล้ายก้นหอย หรือ บางอันจะมีลักษณะเป็นเส้นตัวยูคว่ำ จากเดิมที่หลอดไฟจะเป็นแบบหลอดกลมโป่งเหมือนลูกโป่ง จะมีอายุการใช้งานนานกว่าหลอดไส้ ประมาณ 3 – 12 เท่า</a:t>
            </a:r>
          </a:p>
        </p:txBody>
      </p:sp>
    </p:spTree>
    <p:extLst>
      <p:ext uri="{BB962C8B-B14F-4D97-AF65-F5344CB8AC3E}">
        <p14:creationId xmlns:p14="http://schemas.microsoft.com/office/powerpoint/2010/main" val="15186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33"/>
          <p:cNvGrpSpPr/>
          <p:nvPr/>
        </p:nvGrpSpPr>
        <p:grpSpPr>
          <a:xfrm rot="1770743">
            <a:off x="1614620" y="269271"/>
            <a:ext cx="12108369" cy="6963322"/>
            <a:chOff x="235075" y="777725"/>
            <a:chExt cx="7186900" cy="4132775"/>
          </a:xfrm>
        </p:grpSpPr>
        <p:sp>
          <p:nvSpPr>
            <p:cNvPr id="776" name="Google Shape;776;p33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778" name="Google Shape;778;p33"/>
          <p:cNvGrpSpPr/>
          <p:nvPr/>
        </p:nvGrpSpPr>
        <p:grpSpPr>
          <a:xfrm>
            <a:off x="8925739" y="5641674"/>
            <a:ext cx="1541854" cy="974437"/>
            <a:chOff x="209625" y="551300"/>
            <a:chExt cx="7170900" cy="4592400"/>
          </a:xfrm>
        </p:grpSpPr>
        <p:sp>
          <p:nvSpPr>
            <p:cNvPr id="779" name="Google Shape;779;p33"/>
            <p:cNvSpPr/>
            <p:nvPr/>
          </p:nvSpPr>
          <p:spPr>
            <a:xfrm>
              <a:off x="83890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1469250" y="1182575"/>
              <a:ext cx="238325" cy="179750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2098325" y="551550"/>
              <a:ext cx="239200" cy="18015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146885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2116450" y="1181050"/>
              <a:ext cx="202775" cy="18122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2747075" y="551300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2098125" y="1811875"/>
              <a:ext cx="238725" cy="180550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2728000" y="1181375"/>
              <a:ext cx="238800" cy="17962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3358025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2747075" y="1810525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3358025" y="1180950"/>
              <a:ext cx="238150" cy="18072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3357750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209625" y="552625"/>
              <a:ext cx="238325" cy="180000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210025" y="1182575"/>
              <a:ext cx="238325" cy="179650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839100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209825" y="18118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857225" y="1181075"/>
              <a:ext cx="201400" cy="181050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14688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398800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617650" y="11825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247400" y="551550"/>
              <a:ext cx="238525" cy="180150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461795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5265525" y="1181050"/>
              <a:ext cx="202100" cy="181225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5896150" y="551300"/>
              <a:ext cx="200750" cy="180975"/>
            </a:xfrm>
            <a:custGeom>
              <a:avLst/>
              <a:gdLst/>
              <a:ahLst/>
              <a:cxnLst/>
              <a:rect l="l" t="t" r="r" b="b"/>
              <a:pathLst>
                <a:path w="8030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5247225" y="1811875"/>
              <a:ext cx="238700" cy="180550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5877750" y="1181150"/>
              <a:ext cx="238125" cy="179850"/>
            </a:xfrm>
            <a:custGeom>
              <a:avLst/>
              <a:gdLst/>
              <a:ahLst/>
              <a:cxnLst/>
              <a:rect l="l" t="t" r="r" b="b"/>
              <a:pathLst>
                <a:path w="9525" h="7194" extrusionOk="0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6506450" y="551525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5896150" y="1810525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507125" y="1180950"/>
              <a:ext cx="238125" cy="180725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6506825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3988175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00697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46179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2098125" y="307312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2728075" y="2443400"/>
              <a:ext cx="238150" cy="180200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839100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469250" y="433367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2098325" y="3702975"/>
              <a:ext cx="239200" cy="179825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2747075" y="3072975"/>
              <a:ext cx="201425" cy="182050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3358025" y="2443400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68850" y="4962975"/>
              <a:ext cx="238725" cy="180400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116450" y="4332375"/>
              <a:ext cx="202775" cy="181000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747075" y="3702650"/>
              <a:ext cx="201425" cy="18072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3357750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098125" y="496365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2728475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3358025" y="3702975"/>
              <a:ext cx="238325" cy="179825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747075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3358025" y="4332300"/>
              <a:ext cx="238150" cy="180475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3357750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29975" y="2443400"/>
              <a:ext cx="198700" cy="179600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09625" y="307380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8572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09625" y="370372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838900" y="3073100"/>
              <a:ext cx="238150" cy="179775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1468175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209825" y="433370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839100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1487175" y="3072975"/>
              <a:ext cx="200725" cy="180925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2098125" y="244317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209825" y="4962975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857225" y="4332350"/>
              <a:ext cx="201400" cy="180975"/>
            </a:xfrm>
            <a:custGeom>
              <a:avLst/>
              <a:gdLst/>
              <a:ahLst/>
              <a:cxnLst/>
              <a:rect l="l" t="t" r="r" b="b"/>
              <a:pathLst>
                <a:path w="8056" h="723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14688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5247225" y="3073125"/>
              <a:ext cx="239175" cy="179725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5877175" y="2443400"/>
              <a:ext cx="238125" cy="180200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3988175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4617650" y="4333675"/>
              <a:ext cx="239000" cy="180100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5247400" y="3702975"/>
              <a:ext cx="238525" cy="179825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5896150" y="3072975"/>
              <a:ext cx="202775" cy="18355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6506450" y="2443400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4617950" y="4962975"/>
              <a:ext cx="238700" cy="180400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5265525" y="4332375"/>
              <a:ext cx="202100" cy="181000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5896150" y="3702650"/>
              <a:ext cx="200750" cy="18072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6506825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5247225" y="4963650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5877550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6506450" y="3702975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5896150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6507125" y="4332300"/>
              <a:ext cx="238125" cy="180475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6506825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4006300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3988000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4617250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3988175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4636250" y="3072975"/>
              <a:ext cx="201425" cy="180925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5247225" y="2443175"/>
              <a:ext cx="238500" cy="179725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400697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46179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7141825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7142025" y="552650"/>
              <a:ext cx="238500" cy="179800"/>
            </a:xfrm>
            <a:custGeom>
              <a:avLst/>
              <a:gdLst/>
              <a:ahLst/>
              <a:cxnLst/>
              <a:rect l="l" t="t" r="r" b="b"/>
              <a:pathLst>
                <a:path w="9540" h="7192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716012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7141825" y="4962975"/>
              <a:ext cx="238700" cy="180150"/>
            </a:xfrm>
            <a:custGeom>
              <a:avLst/>
              <a:gdLst/>
              <a:ahLst/>
              <a:cxnLst/>
              <a:rect l="l" t="t" r="r" b="b"/>
              <a:pathLst>
                <a:path w="9548" h="7206" extrusionOk="0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71601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7141825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7142025" y="3703750"/>
              <a:ext cx="238500" cy="180325"/>
            </a:xfrm>
            <a:custGeom>
              <a:avLst/>
              <a:gdLst/>
              <a:ahLst/>
              <a:cxnLst/>
              <a:rect l="l" t="t" r="r" b="b"/>
              <a:pathLst>
                <a:path w="9540" h="7213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716012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881" name="Google Shape;881;p33"/>
          <p:cNvGrpSpPr/>
          <p:nvPr/>
        </p:nvGrpSpPr>
        <p:grpSpPr>
          <a:xfrm>
            <a:off x="-149530" y="6094641"/>
            <a:ext cx="2564604" cy="1554674"/>
            <a:chOff x="5079970" y="902911"/>
            <a:chExt cx="2083741" cy="1263173"/>
          </a:xfrm>
        </p:grpSpPr>
        <p:sp>
          <p:nvSpPr>
            <p:cNvPr id="882" name="Google Shape;882;p33"/>
            <p:cNvSpPr/>
            <p:nvPr/>
          </p:nvSpPr>
          <p:spPr>
            <a:xfrm>
              <a:off x="5280583" y="1304782"/>
              <a:ext cx="76106" cy="5740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5481539" y="1104161"/>
              <a:ext cx="75978" cy="57304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5682088" y="902991"/>
              <a:ext cx="76257" cy="57432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481411" y="1304782"/>
              <a:ext cx="76106" cy="5740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687866" y="1103675"/>
              <a:ext cx="64645" cy="5777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888909" y="902911"/>
              <a:ext cx="64214" cy="5769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5682024" y="1304782"/>
              <a:ext cx="76106" cy="57559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5882828" y="1103779"/>
              <a:ext cx="76129" cy="57264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6083680" y="902983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5888909" y="1304352"/>
              <a:ext cx="64214" cy="5769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6083680" y="1103643"/>
              <a:ext cx="75922" cy="5761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6083592" y="1304535"/>
              <a:ext cx="76193" cy="57328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5079970" y="903333"/>
              <a:ext cx="75978" cy="57384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5080098" y="1104161"/>
              <a:ext cx="75978" cy="57272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5280647" y="903341"/>
              <a:ext cx="76042" cy="5732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5080034" y="1304774"/>
              <a:ext cx="76042" cy="57488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5286425" y="1103683"/>
              <a:ext cx="64206" cy="57719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5481411" y="902983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6284516" y="1304782"/>
              <a:ext cx="76098" cy="5740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6485248" y="1104161"/>
              <a:ext cx="76193" cy="5730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6485344" y="1304782"/>
              <a:ext cx="76098" cy="5740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6284572" y="903341"/>
              <a:ext cx="76042" cy="5732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6686013" y="902991"/>
              <a:ext cx="76042" cy="57432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6290565" y="1103683"/>
              <a:ext cx="64214" cy="57719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6485344" y="902983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5682024" y="1706869"/>
              <a:ext cx="76042" cy="57296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5882852" y="1506112"/>
              <a:ext cx="75922" cy="57448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5682088" y="1907665"/>
              <a:ext cx="76257" cy="57328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5888909" y="1706821"/>
              <a:ext cx="64214" cy="58038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6083680" y="1506112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5888909" y="1907561"/>
              <a:ext cx="64214" cy="5761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6083592" y="1706861"/>
              <a:ext cx="76193" cy="5730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5882979" y="2108381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6083680" y="1907665"/>
              <a:ext cx="75978" cy="57328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5086458" y="1506112"/>
              <a:ext cx="63346" cy="57256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5079970" y="1707084"/>
              <a:ext cx="76106" cy="5740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5280583" y="1706861"/>
              <a:ext cx="75922" cy="57312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5481196" y="1506065"/>
              <a:ext cx="76257" cy="57488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5487253" y="1706821"/>
              <a:ext cx="63991" cy="57679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5682024" y="1506041"/>
              <a:ext cx="76042" cy="57296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5481411" y="1907641"/>
              <a:ext cx="75978" cy="57352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6685957" y="1706869"/>
              <a:ext cx="76249" cy="57296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6886785" y="1506112"/>
              <a:ext cx="75914" cy="57448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6892834" y="1706821"/>
              <a:ext cx="64645" cy="58516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6892834" y="1907561"/>
              <a:ext cx="63999" cy="5761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7087517" y="1706861"/>
              <a:ext cx="76193" cy="5730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6290350" y="1506049"/>
              <a:ext cx="64429" cy="57631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6284516" y="1706861"/>
              <a:ext cx="75914" cy="57312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6485121" y="1506065"/>
              <a:ext cx="76257" cy="57488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6284572" y="1907912"/>
              <a:ext cx="76042" cy="57488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6491178" y="1706821"/>
              <a:ext cx="64214" cy="57679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685957" y="1506041"/>
              <a:ext cx="76034" cy="57296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290565" y="2108310"/>
              <a:ext cx="64214" cy="5777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6485344" y="1907641"/>
              <a:ext cx="75978" cy="57352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5182450" y="245370"/>
            <a:ext cx="6057600" cy="2081477"/>
          </a:xfrm>
        </p:spPr>
        <p:txBody>
          <a:bodyPr/>
          <a:lstStyle/>
          <a:p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หลอดไฟนีออน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flipH="1">
            <a:off x="5182450" y="2823508"/>
            <a:ext cx="6445443" cy="1112123"/>
          </a:xfrm>
        </p:spPr>
        <p:txBody>
          <a:bodyPr/>
          <a:lstStyle/>
          <a:p>
            <a:pPr algn="l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เป็นหลอดไฟระบบปล่อยประจุขนาดเล็ก ประกอบด้วยหลอดแก้วบรรจุก๊าซนีออนความดันต่ำไว้ภายใน และมีขั้วไฟฟ้าสองขั้วอยู่ชิดกันในหลอด เมื่อจ่ายไฟฟ้าแรงดันสูงที่ขั้ว แรงดันจะกระตุ้นให้ก๊าซนีออนแตกตัวเป็นไอออนสถานะพลาสมา นำกระแสข้ามจากขั้วหนึ่งไปยังอีกขั้วหนึ่ง และเปล่งแสงสีส้มแดงออกมา</a:t>
            </a:r>
          </a:p>
        </p:txBody>
      </p:sp>
      <p:pic>
        <p:nvPicPr>
          <p:cNvPr id="169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9755"/>
          <a:stretch>
            <a:fillRect/>
          </a:stretch>
        </p:blipFill>
        <p:spPr>
          <a:xfrm>
            <a:off x="708005" y="244157"/>
            <a:ext cx="4038599" cy="3344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6" y="3831492"/>
            <a:ext cx="3918452" cy="2719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9"/>
          <p:cNvSpPr/>
          <p:nvPr/>
        </p:nvSpPr>
        <p:spPr>
          <a:xfrm>
            <a:off x="-362364" y="-621693"/>
            <a:ext cx="7335430" cy="7825500"/>
          </a:xfrm>
          <a:custGeom>
            <a:avLst/>
            <a:gdLst/>
            <a:ahLst/>
            <a:cxnLst/>
            <a:rect l="l" t="t" r="r" b="b"/>
            <a:pathLst>
              <a:path w="81463" h="76169" extrusionOk="0">
                <a:moveTo>
                  <a:pt x="33387" y="0"/>
                </a:moveTo>
                <a:cubicBezTo>
                  <a:pt x="33051" y="0"/>
                  <a:pt x="32715" y="2"/>
                  <a:pt x="32380" y="3"/>
                </a:cubicBezTo>
                <a:cubicBezTo>
                  <a:pt x="24267" y="41"/>
                  <a:pt x="16132" y="83"/>
                  <a:pt x="8082" y="1090"/>
                </a:cubicBezTo>
                <a:cubicBezTo>
                  <a:pt x="5981" y="1353"/>
                  <a:pt x="3756" y="1743"/>
                  <a:pt x="2192" y="3170"/>
                </a:cubicBezTo>
                <a:cubicBezTo>
                  <a:pt x="586" y="4637"/>
                  <a:pt x="0" y="6948"/>
                  <a:pt x="35" y="9123"/>
                </a:cubicBezTo>
                <a:cubicBezTo>
                  <a:pt x="69" y="11298"/>
                  <a:pt x="638" y="13425"/>
                  <a:pt x="976" y="15574"/>
                </a:cubicBezTo>
                <a:cubicBezTo>
                  <a:pt x="1963" y="21854"/>
                  <a:pt x="968" y="28277"/>
                  <a:pt x="1387" y="34620"/>
                </a:cubicBezTo>
                <a:cubicBezTo>
                  <a:pt x="1705" y="39413"/>
                  <a:pt x="2825" y="44113"/>
                  <a:pt x="3367" y="48885"/>
                </a:cubicBezTo>
                <a:cubicBezTo>
                  <a:pt x="4395" y="57910"/>
                  <a:pt x="3416" y="67035"/>
                  <a:pt x="2367" y="76056"/>
                </a:cubicBezTo>
                <a:lnTo>
                  <a:pt x="80631" y="76056"/>
                </a:lnTo>
                <a:cubicBezTo>
                  <a:pt x="80911" y="76056"/>
                  <a:pt x="81186" y="76130"/>
                  <a:pt x="81462" y="76168"/>
                </a:cubicBezTo>
                <a:cubicBezTo>
                  <a:pt x="78778" y="72449"/>
                  <a:pt x="76072" y="68707"/>
                  <a:pt x="72761" y="65532"/>
                </a:cubicBezTo>
                <a:cubicBezTo>
                  <a:pt x="70454" y="63322"/>
                  <a:pt x="67873" y="61405"/>
                  <a:pt x="65686" y="59078"/>
                </a:cubicBezTo>
                <a:cubicBezTo>
                  <a:pt x="63501" y="56749"/>
                  <a:pt x="61687" y="53890"/>
                  <a:pt x="61397" y="50709"/>
                </a:cubicBezTo>
                <a:cubicBezTo>
                  <a:pt x="61194" y="48493"/>
                  <a:pt x="61740" y="46285"/>
                  <a:pt x="62281" y="44125"/>
                </a:cubicBezTo>
                <a:lnTo>
                  <a:pt x="64622" y="34802"/>
                </a:lnTo>
                <a:cubicBezTo>
                  <a:pt x="65310" y="32062"/>
                  <a:pt x="66002" y="29280"/>
                  <a:pt x="65914" y="26456"/>
                </a:cubicBezTo>
                <a:cubicBezTo>
                  <a:pt x="65729" y="20546"/>
                  <a:pt x="62046" y="15137"/>
                  <a:pt x="57233" y="11701"/>
                </a:cubicBezTo>
                <a:cubicBezTo>
                  <a:pt x="54225" y="9552"/>
                  <a:pt x="50822" y="8073"/>
                  <a:pt x="47635" y="6228"/>
                </a:cubicBezTo>
                <a:cubicBezTo>
                  <a:pt x="44667" y="4514"/>
                  <a:pt x="42148" y="1016"/>
                  <a:pt x="38862" y="389"/>
                </a:cubicBezTo>
                <a:cubicBezTo>
                  <a:pt x="37061" y="47"/>
                  <a:pt x="35222" y="0"/>
                  <a:pt x="333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sp>
        <p:nvSpPr>
          <p:cNvPr id="1734" name="Google Shape;1734;p39"/>
          <p:cNvSpPr/>
          <p:nvPr/>
        </p:nvSpPr>
        <p:spPr>
          <a:xfrm>
            <a:off x="9307368" y="-54333"/>
            <a:ext cx="2701988" cy="6820049"/>
          </a:xfrm>
          <a:custGeom>
            <a:avLst/>
            <a:gdLst/>
            <a:ahLst/>
            <a:cxnLst/>
            <a:rect l="l" t="t" r="r" b="b"/>
            <a:pathLst>
              <a:path w="31130" h="78572" extrusionOk="0">
                <a:moveTo>
                  <a:pt x="15263" y="0"/>
                </a:moveTo>
                <a:cubicBezTo>
                  <a:pt x="13282" y="0"/>
                  <a:pt x="11579" y="373"/>
                  <a:pt x="11221" y="1657"/>
                </a:cubicBezTo>
                <a:cubicBezTo>
                  <a:pt x="10796" y="3183"/>
                  <a:pt x="12038" y="5085"/>
                  <a:pt x="12634" y="6384"/>
                </a:cubicBezTo>
                <a:cubicBezTo>
                  <a:pt x="13529" y="8341"/>
                  <a:pt x="14386" y="10318"/>
                  <a:pt x="15160" y="12327"/>
                </a:cubicBezTo>
                <a:cubicBezTo>
                  <a:pt x="16226" y="15087"/>
                  <a:pt x="17145" y="17946"/>
                  <a:pt x="17316" y="20901"/>
                </a:cubicBezTo>
                <a:cubicBezTo>
                  <a:pt x="17632" y="26405"/>
                  <a:pt x="15319" y="31748"/>
                  <a:pt x="12330" y="36381"/>
                </a:cubicBezTo>
                <a:cubicBezTo>
                  <a:pt x="9343" y="41016"/>
                  <a:pt x="5653" y="45169"/>
                  <a:pt x="2725" y="49841"/>
                </a:cubicBezTo>
                <a:cubicBezTo>
                  <a:pt x="1286" y="52135"/>
                  <a:pt x="1" y="54707"/>
                  <a:pt x="173" y="57408"/>
                </a:cubicBezTo>
                <a:cubicBezTo>
                  <a:pt x="268" y="58881"/>
                  <a:pt x="795" y="60294"/>
                  <a:pt x="1457" y="61614"/>
                </a:cubicBezTo>
                <a:cubicBezTo>
                  <a:pt x="4366" y="67431"/>
                  <a:pt x="9996" y="72109"/>
                  <a:pt x="10724" y="78572"/>
                </a:cubicBezTo>
                <a:cubicBezTo>
                  <a:pt x="14256" y="77368"/>
                  <a:pt x="17979" y="77093"/>
                  <a:pt x="21733" y="77093"/>
                </a:cubicBezTo>
                <a:cubicBezTo>
                  <a:pt x="23984" y="77093"/>
                  <a:pt x="26245" y="77192"/>
                  <a:pt x="28483" y="77249"/>
                </a:cubicBezTo>
                <a:cubicBezTo>
                  <a:pt x="28553" y="77251"/>
                  <a:pt x="28624" y="77252"/>
                  <a:pt x="28695" y="77252"/>
                </a:cubicBezTo>
                <a:cubicBezTo>
                  <a:pt x="29068" y="77252"/>
                  <a:pt x="29449" y="77211"/>
                  <a:pt x="29730" y="76979"/>
                </a:cubicBezTo>
                <a:cubicBezTo>
                  <a:pt x="30095" y="76680"/>
                  <a:pt x="30173" y="76162"/>
                  <a:pt x="30209" y="75692"/>
                </a:cubicBezTo>
                <a:cubicBezTo>
                  <a:pt x="30548" y="71397"/>
                  <a:pt x="29582" y="67122"/>
                  <a:pt x="29117" y="62839"/>
                </a:cubicBezTo>
                <a:cubicBezTo>
                  <a:pt x="27662" y="49426"/>
                  <a:pt x="31130" y="35791"/>
                  <a:pt x="29221" y="22435"/>
                </a:cubicBezTo>
                <a:cubicBezTo>
                  <a:pt x="28602" y="18107"/>
                  <a:pt x="27422" y="13842"/>
                  <a:pt x="27333" y="9471"/>
                </a:cubicBezTo>
                <a:cubicBezTo>
                  <a:pt x="27301" y="7984"/>
                  <a:pt x="27398" y="6481"/>
                  <a:pt x="27108" y="5021"/>
                </a:cubicBezTo>
                <a:cubicBezTo>
                  <a:pt x="26819" y="3561"/>
                  <a:pt x="26073" y="2108"/>
                  <a:pt x="24772" y="1384"/>
                </a:cubicBezTo>
                <a:cubicBezTo>
                  <a:pt x="23910" y="904"/>
                  <a:pt x="22898" y="792"/>
                  <a:pt x="21917" y="700"/>
                </a:cubicBezTo>
                <a:cubicBezTo>
                  <a:pt x="20651" y="583"/>
                  <a:pt x="17739" y="0"/>
                  <a:pt x="152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1737" name="Google Shape;1737;p39"/>
          <p:cNvGrpSpPr/>
          <p:nvPr/>
        </p:nvGrpSpPr>
        <p:grpSpPr>
          <a:xfrm rot="-9189047">
            <a:off x="8327868" y="-345645"/>
            <a:ext cx="4625958" cy="2660123"/>
            <a:chOff x="235075" y="777725"/>
            <a:chExt cx="7186900" cy="4132775"/>
          </a:xfrm>
        </p:grpSpPr>
        <p:sp>
          <p:nvSpPr>
            <p:cNvPr id="1738" name="Google Shape;1738;p39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1740" name="Google Shape;1740;p39"/>
          <p:cNvSpPr/>
          <p:nvPr/>
        </p:nvSpPr>
        <p:spPr>
          <a:xfrm rot="-1315937">
            <a:off x="5211204" y="3717048"/>
            <a:ext cx="3094068" cy="6277086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endParaRPr sz="2703"/>
          </a:p>
        </p:txBody>
      </p:sp>
      <p:grpSp>
        <p:nvGrpSpPr>
          <p:cNvPr id="1741" name="Google Shape;1741;p39"/>
          <p:cNvGrpSpPr/>
          <p:nvPr/>
        </p:nvGrpSpPr>
        <p:grpSpPr>
          <a:xfrm rot="18550664" flipH="1">
            <a:off x="3748378" y="-1325431"/>
            <a:ext cx="2023598" cy="3899730"/>
            <a:chOff x="2453450" y="238025"/>
            <a:chExt cx="2711225" cy="5224875"/>
          </a:xfrm>
        </p:grpSpPr>
        <p:sp>
          <p:nvSpPr>
            <p:cNvPr id="1742" name="Google Shape;1742;p39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47" name="Google Shape;1747;p39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48" name="Google Shape;1748;p39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50" name="Google Shape;1750;p39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51" name="Google Shape;1751;p39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61" name="Google Shape;1761;p39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62" name="Google Shape;1762;p39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64" name="Google Shape;1764;p39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65" name="Google Shape;1765;p39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66" name="Google Shape;1766;p39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67" name="Google Shape;1767;p39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69" name="Google Shape;1769;p39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70" name="Google Shape;1770;p39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71" name="Google Shape;1771;p39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72" name="Google Shape;1772;p39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73" name="Google Shape;1773;p39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74" name="Google Shape;1774;p39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75" name="Google Shape;1775;p39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76" name="Google Shape;1776;p39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78" name="Google Shape;1778;p39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79" name="Google Shape;1779;p39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80" name="Google Shape;1780;p39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81" name="Google Shape;1781;p39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82" name="Google Shape;1782;p39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83" name="Google Shape;1783;p39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84" name="Google Shape;1784;p39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85" name="Google Shape;1785;p39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86" name="Google Shape;1786;p39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87" name="Google Shape;1787;p39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88" name="Google Shape;1788;p39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89" name="Google Shape;1789;p39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90" name="Google Shape;1790;p39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91" name="Google Shape;1791;p39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92" name="Google Shape;1792;p39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793" name="Google Shape;1793;p39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pic>
        <p:nvPicPr>
          <p:cNvPr id="63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60" y="275740"/>
            <a:ext cx="3491968" cy="3418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65" y="4296839"/>
            <a:ext cx="3304405" cy="23934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flipH="1">
            <a:off x="5170337" y="376093"/>
            <a:ext cx="6317770" cy="1749063"/>
          </a:xfrm>
        </p:spPr>
        <p:txBody>
          <a:bodyPr/>
          <a:lstStyle/>
          <a:p>
            <a:pPr algn="ctr"/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หลอดแสงจันทร์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flipH="1">
            <a:off x="4736861" y="2505823"/>
            <a:ext cx="7238029" cy="948185"/>
          </a:xfrm>
        </p:spPr>
        <p:txBody>
          <a:bodyPr/>
          <a:lstStyle/>
          <a:p>
            <a:pPr algn="ctr"/>
            <a:r>
              <a:rPr lang="th-TH" sz="2215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เป็นหลอดไฟฟ้าระบบปล่อยประจุชนิดหนึ่ง ทำงานโดยใช้ไฟฟ้าแรงสูง กระโดดผ่านไอปรอทที่อยู่ในหลอดเพื่อให้เกิดแสงสว่าง โครงสร้าประกอบด้วยหลอดแก้วควอตซ์ขนาดเล็ก ซึ่งบรรจุไอปรอทและขั้วไฟฟ้า ครอบด้วยหลอดแก้วบอโรซิลิเกตขนาดใหญ่ ซึ่งทำหน้าที่ป้องกันความร้อน และปิดกั้นรังสีเหนือม่วงที่เปล่งออกมาจากไอปรอทพร้อมกับแสง</a:t>
            </a:r>
          </a:p>
          <a:p>
            <a:pPr algn="ctr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หลอดแสงจันทร์จะทำงานโดยใช้ความดันไอปรอทประมาณ 1 บรรยากาศ และต้องอาศัยบัลลาสต์กับสตาร์ตเตอร์ และจะต้องใช้เวลา 4-7 นาทีหลังหลอดติด เพื่อให้สว่างเต็มที่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6"/>
          <p:cNvGrpSpPr/>
          <p:nvPr/>
        </p:nvGrpSpPr>
        <p:grpSpPr>
          <a:xfrm rot="5400000">
            <a:off x="-3108869" y="-761720"/>
            <a:ext cx="11020223" cy="6661472"/>
            <a:chOff x="238125" y="693075"/>
            <a:chExt cx="7137450" cy="4314425"/>
          </a:xfrm>
        </p:grpSpPr>
        <p:sp>
          <p:nvSpPr>
            <p:cNvPr id="1121" name="Google Shape;1121;p36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grpSp>
        <p:nvGrpSpPr>
          <p:cNvPr id="1124" name="Google Shape;1124;p36"/>
          <p:cNvGrpSpPr/>
          <p:nvPr/>
        </p:nvGrpSpPr>
        <p:grpSpPr>
          <a:xfrm rot="-816911">
            <a:off x="-1403483" y="2489270"/>
            <a:ext cx="3216282" cy="6430347"/>
            <a:chOff x="2499325" y="238125"/>
            <a:chExt cx="2613225" cy="5224650"/>
          </a:xfrm>
        </p:grpSpPr>
        <p:sp>
          <p:nvSpPr>
            <p:cNvPr id="1125" name="Google Shape;1125;p36"/>
            <p:cNvSpPr/>
            <p:nvPr/>
          </p:nvSpPr>
          <p:spPr>
            <a:xfrm>
              <a:off x="2551850" y="283000"/>
              <a:ext cx="2514000" cy="5100275"/>
            </a:xfrm>
            <a:custGeom>
              <a:avLst/>
              <a:gdLst/>
              <a:ahLst/>
              <a:cxnLst/>
              <a:rect l="l" t="t" r="r" b="b"/>
              <a:pathLst>
                <a:path w="100560" h="204011" extrusionOk="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2499325" y="238125"/>
              <a:ext cx="2613225" cy="5224650"/>
            </a:xfrm>
            <a:custGeom>
              <a:avLst/>
              <a:gdLst/>
              <a:ahLst/>
              <a:cxnLst/>
              <a:rect l="l" t="t" r="r" b="b"/>
              <a:pathLst>
                <a:path w="104529" h="208986" extrusionOk="0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2523" tIns="112523" rIns="112523" bIns="112523" anchor="ctr" anchorCtr="0">
              <a:noAutofit/>
            </a:bodyPr>
            <a:lstStyle/>
            <a:p>
              <a:endParaRPr sz="2703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"/>
          </p:nvPr>
        </p:nvSpPr>
        <p:spPr>
          <a:xfrm>
            <a:off x="471399" y="659064"/>
            <a:ext cx="4446202" cy="1471508"/>
          </a:xfrm>
        </p:spPr>
        <p:txBody>
          <a:bodyPr/>
          <a:lstStyle/>
          <a:p>
            <a:r>
              <a:rPr lang="th-TH" sz="7385" dirty="0">
                <a:solidFill>
                  <a:srgbClr val="F8F8F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ขดลวดความร้อน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H="1">
            <a:off x="4833314" y="875750"/>
            <a:ext cx="7380177" cy="5178484"/>
          </a:xfrm>
        </p:spPr>
        <p:txBody>
          <a:bodyPr/>
          <a:lstStyle/>
          <a:p>
            <a:r>
              <a:rPr lang="th-TH" sz="2215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มักทำจากโลหะผสมระหว่างนิเกิลกับโครเมียมเรียกว่า นิโครม คุณสมบัติคือมีจุดหลอมเหลวสูงมากจึงทนความร้อนได้สูงเมื่อมีความร้อนเกิดขึ้นมาก ๆ จึงไม่ขาด และมีความต้านทานสูง เป็นลวดทำความร้อน มีทั้งลวดกลม และแบน หลายขนาด ลวดนิโครม ทั้งหน้ากว้างและความหนา ลวดนิโครม สามารถเลือกใช้ตามความเหมาะสม อุณหภูมิใช้งานมีให้เลือกใช้</a:t>
            </a:r>
          </a:p>
          <a:p>
            <a:endParaRPr lang="th-TH" sz="28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b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ลวดนิโครม ลวดนิเกิล ลวดฮีตเตอร์ ลวดความร้อน 500 -1425 องศาเซลเซียล มีแบบลวดเหล็ก และลวดนิเกิล </a:t>
            </a:r>
            <a:r>
              <a:rPr lang="en-US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N80 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ลวด</a:t>
            </a:r>
            <a:r>
              <a:rPr lang="en-US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nichrome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มีความต้านทาน คือมีความต้านทานในสายมาก สามารถทนแรงดันไฟฟ้าได้มากกว่าลวดธรรมดา ทำให้ไม่ขาดง่าย</a:t>
            </a:r>
          </a:p>
        </p:txBody>
      </p:sp>
      <p:pic>
        <p:nvPicPr>
          <p:cNvPr id="61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7" b="18147"/>
          <a:stretch>
            <a:fillRect/>
          </a:stretch>
        </p:blipFill>
        <p:spPr>
          <a:xfrm>
            <a:off x="879002" y="2569017"/>
            <a:ext cx="4038599" cy="3423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range Memphis">
  <a:themeElements>
    <a:clrScheme name="Simple Light">
      <a:dk1>
        <a:srgbClr val="0E0E45"/>
      </a:dk1>
      <a:lt1>
        <a:srgbClr val="D9D8FF"/>
      </a:lt1>
      <a:dk2>
        <a:srgbClr val="343452"/>
      </a:dk2>
      <a:lt2>
        <a:srgbClr val="F0CDB9"/>
      </a:lt2>
      <a:accent1>
        <a:srgbClr val="D9D8FF"/>
      </a:accent1>
      <a:accent2>
        <a:srgbClr val="343452"/>
      </a:accent2>
      <a:accent3>
        <a:srgbClr val="BBB9FA"/>
      </a:accent3>
      <a:accent4>
        <a:srgbClr val="FFB080"/>
      </a:accent4>
      <a:accent5>
        <a:srgbClr val="716FF7"/>
      </a:accent5>
      <a:accent6>
        <a:srgbClr val="EB9058"/>
      </a:accent6>
      <a:hlink>
        <a:srgbClr val="0E0E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2665</Words>
  <Application>Microsoft Office PowerPoint</Application>
  <PresentationFormat>Widescreen</PresentationFormat>
  <Paragraphs>91</Paragraphs>
  <Slides>26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TH SarabunPSK</vt:lpstr>
      <vt:lpstr>Arvo</vt:lpstr>
      <vt:lpstr>Fira Sans Extra Condensed Medium</vt:lpstr>
      <vt:lpstr>Angsana New</vt:lpstr>
      <vt:lpstr>Fira Sans Extra Condensed</vt:lpstr>
      <vt:lpstr>Roboto</vt:lpstr>
      <vt:lpstr>AngsanaUPC</vt:lpstr>
      <vt:lpstr>Orange Memphis</vt:lpstr>
      <vt:lpstr>เครื่องใช้ไฟฟ้าภายในบ้าน</vt:lpstr>
      <vt:lpstr>หลอดไฟอินแคนเดสเซนต์</vt:lpstr>
      <vt:lpstr>หลอดเรืองแสงหรือหลอดฟลูออเรสเซนต์</vt:lpstr>
      <vt:lpstr>PowerPoint Presentation</vt:lpstr>
      <vt:lpstr>PowerPoint Presentation</vt:lpstr>
      <vt:lpstr>รูปร่างหน้าตาก็จะแตกต่างจากหลอดไฟฟ้าทั่วไปอยู่แล้ว กล่าวคือ ตัวหลอดจะเป็นเหมือนเส้นเกลียวหมุนวนไปมากคล้ายก้นหอย หรือ บางอันจะมีลักษณะเป็นเส้นตัวยูคว่ำ จากเดิมที่หลอดไฟจะเป็นแบบหลอดกลมโป่งเหมือนลูกโป่ง จะมีอายุการใช้งานนานกว่าหลอดไส้ ประมาณ 3 – 12 เท่า</vt:lpstr>
      <vt:lpstr>เป็นหลอดไฟระบบปล่อยประจุขนาดเล็ก ประกอบด้วยหลอดแก้วบรรจุก๊าซนีออนความดันต่ำไว้ภายใน และมีขั้วไฟฟ้าสองขั้วอยู่ชิดกันในหลอด เมื่อจ่ายไฟฟ้าแรงดันสูงที่ขั้ว แรงดันจะกระตุ้นให้ก๊าซนีออนแตกตัวเป็นไอออนสถานะพลาสมา นำกระแสข้ามจากขั้วหนึ่งไปยังอีกขั้วหนึ่ง และเปล่งแสงสีส้มแดงออกมา</vt:lpstr>
      <vt:lpstr>หลอดแสงจันทร์</vt:lpstr>
      <vt:lpstr>ขดลวดความร้อน</vt:lpstr>
      <vt:lpstr>หม้อหุงข้าวไฟฟ้า</vt:lpstr>
      <vt:lpstr>PowerPoint Presentation</vt:lpstr>
      <vt:lpstr>กระทะไฟฟ้า</vt:lpstr>
      <vt:lpstr>กระติกน้ำร้อนไฟฟ้า</vt:lpstr>
      <vt:lpstr>เตารีดไฟฟ้า</vt:lpstr>
      <vt:lpstr>PowerPoint Presentation</vt:lpstr>
      <vt:lpstr>เตาอบไมโครเวฟ</vt:lpstr>
      <vt:lpstr>เครื่องทำน้ำอุ่น</vt:lpstr>
      <vt:lpstr>เครื่องปั่นน้ำผลไม้</vt:lpstr>
      <vt:lpstr>PowerPoint Presentation</vt:lpstr>
      <vt:lpstr>พัดลม</vt:lpstr>
      <vt:lpstr>PowerPoint Presentation</vt:lpstr>
      <vt:lpstr>เครื่องเป่าผม</vt:lpstr>
      <vt:lpstr>PowerPoint Presentation</vt:lpstr>
      <vt:lpstr>PowerPoint Presentation</vt:lpstr>
      <vt:lpstr>เครื่องดูดฝุ่น</vt:lpstr>
      <vt:lpstr>สว่านไฟฟ้า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WORLD!</dc:title>
  <dc:creator>admin</dc:creator>
  <cp:lastModifiedBy>E-TECH</cp:lastModifiedBy>
  <cp:revision>93</cp:revision>
  <dcterms:modified xsi:type="dcterms:W3CDTF">2020-10-07T03:58:24Z</dcterms:modified>
</cp:coreProperties>
</file>